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63"/>
  </p:notesMasterIdLst>
  <p:sldIdLst>
    <p:sldId id="256" r:id="rId2"/>
    <p:sldId id="258" r:id="rId3"/>
    <p:sldId id="259" r:id="rId4"/>
    <p:sldId id="263" r:id="rId5"/>
    <p:sldId id="324" r:id="rId6"/>
    <p:sldId id="257" r:id="rId7"/>
    <p:sldId id="284" r:id="rId8"/>
    <p:sldId id="289" r:id="rId9"/>
    <p:sldId id="285" r:id="rId10"/>
    <p:sldId id="286" r:id="rId11"/>
    <p:sldId id="287" r:id="rId12"/>
    <p:sldId id="288" r:id="rId13"/>
    <p:sldId id="272" r:id="rId14"/>
    <p:sldId id="330" r:id="rId15"/>
    <p:sldId id="262" r:id="rId16"/>
    <p:sldId id="273" r:id="rId17"/>
    <p:sldId id="292" r:id="rId18"/>
    <p:sldId id="293" r:id="rId19"/>
    <p:sldId id="294" r:id="rId20"/>
    <p:sldId id="295" r:id="rId21"/>
    <p:sldId id="333" r:id="rId22"/>
    <p:sldId id="296" r:id="rId23"/>
    <p:sldId id="297" r:id="rId24"/>
    <p:sldId id="325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260" r:id="rId33"/>
    <p:sldId id="305" r:id="rId34"/>
    <p:sldId id="306" r:id="rId35"/>
    <p:sldId id="307" r:id="rId36"/>
    <p:sldId id="308" r:id="rId37"/>
    <p:sldId id="327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36" r:id="rId46"/>
    <p:sldId id="337" r:id="rId47"/>
    <p:sldId id="338" r:id="rId48"/>
    <p:sldId id="316" r:id="rId49"/>
    <p:sldId id="317" r:id="rId50"/>
    <p:sldId id="318" r:id="rId51"/>
    <p:sldId id="326" r:id="rId52"/>
    <p:sldId id="332" r:id="rId53"/>
    <p:sldId id="320" r:id="rId54"/>
    <p:sldId id="335" r:id="rId55"/>
    <p:sldId id="331" r:id="rId56"/>
    <p:sldId id="321" r:id="rId57"/>
    <p:sldId id="328" r:id="rId58"/>
    <p:sldId id="322" r:id="rId59"/>
    <p:sldId id="323" r:id="rId60"/>
    <p:sldId id="329" r:id="rId61"/>
    <p:sldId id="279" r:id="rId62"/>
  </p:sldIdLst>
  <p:sldSz cx="9144000" cy="5143500" type="screen16x9"/>
  <p:notesSz cx="6858000" cy="9144000"/>
  <p:embeddedFontLst>
    <p:embeddedFont>
      <p:font typeface="Sniglet" charset="0"/>
      <p:regular r:id="rId64"/>
    </p:embeddedFont>
    <p:embeddedFont>
      <p:font typeface="Patrick Hand SC" charset="0"/>
      <p:regular r:id="rId65"/>
    </p:embeddedFont>
    <p:embeddedFont>
      <p:font typeface="Calibri" pitchFamily="34" charset="0"/>
      <p:regular r:id="rId66"/>
      <p:bold r:id="rId67"/>
      <p:italic r:id="rId68"/>
      <p:boldItalic r:id="rId69"/>
    </p:embeddedFont>
    <p:embeddedFont>
      <p:font typeface="Wingdings 3" pitchFamily="18" charset="2"/>
      <p:regular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6AB7763-BA5E-4DA7-A7FC-AA039E102FB8}">
  <a:tblStyle styleId="{F6AB7763-BA5E-4DA7-A7FC-AA039E102F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68505" autoAdjust="0"/>
  </p:normalViewPr>
  <p:slideViewPr>
    <p:cSldViewPr>
      <p:cViewPr varScale="1">
        <p:scale>
          <a:sx n="66" d="100"/>
          <a:sy n="66" d="100"/>
        </p:scale>
        <p:origin x="-1524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24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86182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None/>
            </a:pPr>
            <a:r>
              <a:rPr lang="es-ES" sz="1100" b="0" i="1" u="none" strike="noStrike" cap="all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(las doy impresas por separado)</a:t>
            </a:r>
            <a:br>
              <a:rPr lang="es-ES" sz="1100" b="0" i="1" u="none" strike="noStrike" cap="all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s-MX" sz="2800" b="1" i="0" u="none" strike="noStrike" cap="all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NORMAS DEL GRUPO</a:t>
            </a:r>
            <a:br>
              <a:rPr lang="es-MX" sz="2800" b="1" i="0" u="none" strike="noStrike" cap="all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r>
              <a:rPr lang="es-MX" sz="1100" b="0" i="0" u="none" strike="noStrike" cap="all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Todo grupo humano que interacciona está expuesto a malos entendidos, intromisiones, faltas de respeto, interrupciones, fricciones, y otros problemas. Por supuesto, casi siempre suceden con las mejores intenciones y sin malicia alguna; pero para mantener un ambiente de confianza, respeto, seguridad y participación es esencial acatar las siguientes normas:</a:t>
            </a:r>
          </a:p>
          <a:p>
            <a:pPr marL="139700" lvl="0" indent="0">
              <a:buNone/>
            </a:pPr>
            <a:endParaRPr lang="es-MX" sz="1100" b="0" i="0" u="none" strike="noStrike" cap="all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lvl="0" indent="0">
              <a:buNone/>
            </a:pPr>
            <a:r>
              <a:rPr lang="es-MX" sz="1100" b="0" i="0" u="none" strike="noStrike" cap="all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1.  Confidencialidad. Cada asistente, en su presentación, indicará solo aquello que quiera compartir, incluyendo el nombre o apodo (</a:t>
            </a:r>
            <a:r>
              <a:rPr lang="es-MX" sz="1100" b="0" i="0" u="none" strike="noStrike" cap="all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nick</a:t>
            </a:r>
            <a:r>
              <a:rPr lang="es-MX" sz="1100" b="0" i="0" u="none" strike="noStrike" cap="all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100" b="0" i="0" u="none" strike="noStrike" cap="all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name</a:t>
            </a:r>
            <a:r>
              <a:rPr lang="es-MX" sz="1100" b="0" i="0" u="none" strike="noStrike" cap="all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por medio del cual nos dirigiremos a él o ella. NO SE PERMITEN preguntas personales. Es esencial que no se comenten ni divulguen, dentro o fuera del grupo, los problemas y situaciones que los compañeros expresen. Los participantes pueden optar por NO ENCENDER su cámara.</a:t>
            </a:r>
          </a:p>
          <a:p>
            <a:pPr marL="368300" lvl="0" indent="-228600">
              <a:buAutoNum type="arabicPeriod" startAt="2"/>
            </a:pPr>
            <a:r>
              <a:rPr lang="es-MX" sz="1100" b="0" i="0" u="none" strike="noStrike" cap="all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 opinar / no juzgar. Una opinión no solicitada es una intromisión y más cuando califica o descalifica a otro. No se permite emitir comentarios, ni positivos ni negativos, sobre los demás: sus acciones, emociones, sentimientos, ideas, creencias, forma de expresarse, vestimenta ni de ninguna otra índole. </a:t>
            </a:r>
          </a:p>
          <a:p>
            <a:pPr marL="368300" lvl="0" indent="-228600">
              <a:buAutoNum type="arabicPeriod" startAt="2"/>
            </a:pPr>
            <a:r>
              <a:rPr lang="es-MX" sz="1100" b="0" i="0" u="none" strike="noStrike" cap="all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Igualdad.  Incluso cuando un miembro del grupo sea educador o terapeuta, no debe comportarse como tal con los compañeros. Su rol aquí es de participante.</a:t>
            </a:r>
          </a:p>
          <a:p>
            <a:pPr marL="368300" lvl="0" indent="-228600">
              <a:buAutoNum type="arabicPeriod" startAt="2"/>
            </a:pPr>
            <a:r>
              <a:rPr lang="es-MX" sz="1100" b="0" i="0" u="none" strike="noStrike" cap="all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 interrumpir. Se debe esperar a que el compañero que tiene la voz termine de expresarse antes de solicitar participar. Al instructor sí se le puede y debe interrumpir en cualquier momento de su exposición para externar dudas o solicitarle repetir de una idea; pero no cuando esté dando respuesta a algún compañero.</a:t>
            </a:r>
          </a:p>
          <a:p>
            <a:pPr marL="368300" lvl="0" indent="-228600">
              <a:buAutoNum type="arabicPeriod" startAt="2"/>
            </a:pPr>
            <a:r>
              <a:rPr lang="es-MX" sz="1100" b="0" i="0" u="none" strike="noStrike" cap="all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Habla por ti y para todos. No se permite dirigirse directa ni particularmente a los demás integrantes del grupo. No se permite dar consejos, soluciones e interpretaciones sobre los problemas de los demás participantes. Sí se permite compartir la experiencia personal exitosa, preferentemente en tu turno y sin dirigirte a alguien en particular.</a:t>
            </a:r>
          </a:p>
          <a:p>
            <a:pPr marL="139700" lvl="0" indent="0">
              <a:buNone/>
            </a:pPr>
            <a:endParaRPr lang="es-ES" sz="1100" b="0" i="0" u="none" strike="noStrike" cap="all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tabLst/>
              <a:defRPr/>
            </a:pPr>
            <a:r>
              <a:rPr lang="en" sz="1100" b="1" dirty="0" smtClean="0"/>
              <a:t>VAMOS A EVALUAR TU</a:t>
            </a:r>
            <a:r>
              <a:rPr lang="en" sz="1100" b="1" baseline="0" dirty="0" smtClean="0"/>
              <a:t> </a:t>
            </a:r>
            <a:r>
              <a:rPr lang="en" sz="1100" b="1" dirty="0" smtClean="0"/>
              <a:t>LECTURA ACTUAL. NECESITAS CONOCER TU PUNTO DE PARTIDA.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r>
              <a:rPr lang="en" sz="1100" b="1" dirty="0" smtClean="0"/>
              <a:t>LEE EN VOZ BAJA. </a:t>
            </a:r>
            <a:r>
              <a:rPr lang="es-MX" sz="1100" dirty="0" smtClean="0"/>
              <a:t>A</a:t>
            </a:r>
            <a:r>
              <a:rPr lang="en" sz="1100" dirty="0" smtClean="0"/>
              <a:t>BRAN</a:t>
            </a:r>
            <a:r>
              <a:rPr lang="en" sz="1100" baseline="0" dirty="0" smtClean="0"/>
              <a:t> EL LIBRO QUE ELIGIERON EN ALGUNA PÁGINA CUALQUIERA, ELIJAN UN PÁRRAFO CUALQUIERA, DE PREFERENCIA BREVE Y LÉANLO EN VOZ BAJA. ADELANTE. TIENEN MINUTO Y MEDIO.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tabLst/>
              <a:defRPr/>
            </a:pPr>
            <a:r>
              <a:rPr lang="en" sz="1100" baseline="0" dirty="0" smtClean="0"/>
              <a:t>--- 90 SEGUNDOS ---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r>
              <a:rPr lang="es-MX" sz="1100" b="1" baseline="0" dirty="0" smtClean="0"/>
              <a:t>LEE</a:t>
            </a:r>
            <a:r>
              <a:rPr lang="en" sz="1100" b="1" baseline="0" dirty="0" smtClean="0"/>
              <a:t> EN VOZ ALTA.</a:t>
            </a:r>
            <a:r>
              <a:rPr lang="en" sz="1100" baseline="0" dirty="0" smtClean="0"/>
              <a:t> UNO POR UNO. POR FAVOR NO TRATEN DE IMPRESIONAR NI OCULTAR SUS FALLAS. SI LAS TIENEN, VAMOS A CONOCERLAS, A EXHIBIRLAS. ASÍ QUE OLVIDEN POR UN MOMENTO LA PENA Y LA VERGÜENZA Y EXHIBAN ESE “GRAVÍSIMO DEFECTO QUE OCULTAN”… NAAA. QUIEN NO TENGA PROBLEMAS CON ALGO QUE ARROJE LA PRIMERA PIEDRA.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itchFamily="49" charset="0"/>
              <a:buNone/>
              <a:tabLst/>
              <a:defRPr/>
            </a:pPr>
            <a:r>
              <a:rPr lang="en" sz="1100" baseline="0" dirty="0" smtClean="0"/>
              <a:t>--- LEEN UNO POR UNO ---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" sz="1100" b="1" dirty="0" smtClean="0"/>
              <a:t>AUTO EVALUACIÓN.</a:t>
            </a:r>
            <a:r>
              <a:rPr lang="en" sz="1100" dirty="0" smtClean="0"/>
              <a:t> AHORA CONTESTEN</a:t>
            </a:r>
            <a:r>
              <a:rPr lang="en" sz="1100" baseline="0" dirty="0" smtClean="0"/>
              <a:t> LAS SIGUIENTES PREGUNTAS: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aseline="0" dirty="0" smtClean="0"/>
              <a:t>¿TUVE PROBLEMAS AL LEER EN VOZ BAJA?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itchFamily="49" charset="0"/>
              <a:buChar char="o"/>
              <a:tabLst/>
              <a:defRPr/>
            </a:pPr>
            <a:r>
              <a:rPr lang="en" sz="1100" baseline="0" dirty="0" smtClean="0"/>
              <a:t>¿COMPRENDI LO QUE LEÍ EN VOZ BAJA? (SEAN SINCEROS, POR FAVOR)</a:t>
            </a:r>
          </a:p>
          <a:p>
            <a:pPr marL="800100" lvl="1" indent="-342900">
              <a:buFont typeface="Courier New" pitchFamily="49" charset="0"/>
              <a:buChar char="o"/>
            </a:pPr>
            <a:endParaRPr lang="en" sz="1100" baseline="0" dirty="0" smtClean="0"/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aseline="0" dirty="0" smtClean="0"/>
              <a:t>¿TUVE PROBLEMAS AL LEER EN VOZ ALTA?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itchFamily="49" charset="0"/>
              <a:buChar char="o"/>
              <a:tabLst/>
              <a:defRPr/>
            </a:pPr>
            <a:r>
              <a:rPr lang="en" sz="1100" baseline="0" dirty="0" smtClean="0"/>
              <a:t>¿COMPRENDÍ LO QUE LEÍ EN VOZ ALTA? (SEAN SINCEROS, POR FAVOR)</a:t>
            </a:r>
          </a:p>
          <a:p>
            <a:pPr marL="800100" lvl="1" indent="-342900">
              <a:buFont typeface="Courier New" pitchFamily="49" charset="0"/>
              <a:buChar char="o"/>
            </a:pPr>
            <a:endParaRPr lang="en" sz="1100" baseline="0" dirty="0" smtClean="0"/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dirty="0" smtClean="0"/>
              <a:t>¿CÓMO COMPRENDIERON MÁS FÁCIL, EN VOZ ALTA O EN VOZ BAJA?</a:t>
            </a:r>
          </a:p>
          <a:p>
            <a:pPr marL="0" indent="0">
              <a:buFont typeface="Courier New" pitchFamily="49" charset="0"/>
              <a:buNone/>
            </a:pPr>
            <a:r>
              <a:rPr lang="en" sz="1100" dirty="0" smtClean="0"/>
              <a:t>--- COMO TAREA PARA LA CASA </a:t>
            </a:r>
            <a:r>
              <a:rPr lang="en" sz="1100" baseline="0" dirty="0" smtClean="0"/>
              <a:t>---</a:t>
            </a:r>
            <a:endParaRPr lang="en" sz="11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" sz="1100" b="1" dirty="0" smtClean="0"/>
              <a:t>HAZLO DISTINTO. </a:t>
            </a:r>
            <a:r>
              <a:rPr lang="en" sz="1100" dirty="0" smtClean="0"/>
              <a:t>VAN</a:t>
            </a:r>
            <a:r>
              <a:rPr lang="en" sz="1100" baseline="0" dirty="0" smtClean="0"/>
              <a:t> A LEER OTROS PÁRRAFOS DISTINTOS. </a:t>
            </a:r>
            <a:r>
              <a:rPr lang="en" sz="1100" dirty="0" smtClean="0"/>
              <a:t>ELIJAN ENTRE LA</a:t>
            </a:r>
            <a:r>
              <a:rPr lang="en" sz="1100" baseline="0" dirty="0" smtClean="0"/>
              <a:t> VOZ ALTA O LA VOZ BAJA AQUELLA QUE TE DIO MEJOR RESULTADO O CUALQUIERA SI TE RESULTÓ POR IGUAL E INTENTEN HACER UNA ACTIVIDAD DISTINTA SIMULTÁNEAMENTE. POR EJEMPLO: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aseline="0" dirty="0" smtClean="0"/>
              <a:t>CAMINANDO / DANDO UN PASO LARGO Y LLEVANDO EL PIE QUE QUEDÓ ATRÁS HASTA EL MISMO PUNTO.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aseline="0" dirty="0" smtClean="0"/>
              <a:t>RAYANDO EN UNA HOJA APARTE./ MOVIENDO LAS MANOS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aseline="0" dirty="0" smtClean="0"/>
              <a:t>PON MÚSICA / CANTA TU LECTURA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aseline="0" dirty="0" smtClean="0"/>
              <a:t>IMAGINA QUE EXPLICAS A OTRA PERSONA</a:t>
            </a:r>
            <a:endParaRPr lang="en" sz="11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" sz="1100" b="1" dirty="0" smtClean="0"/>
              <a:t>AUTO CONCLUYE. </a:t>
            </a:r>
            <a:r>
              <a:rPr lang="en" sz="1100" dirty="0" smtClean="0"/>
              <a:t>EVALÚAN SI LES RESULTÓ PEOR, IGUAL O MEJOR.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dirty="0" smtClean="0"/>
              <a:t>LA PRÓXIMA SESIÓN COMPARTIREMOS</a:t>
            </a:r>
            <a:r>
              <a:rPr lang="en" sz="1100" baseline="0" dirty="0" smtClean="0"/>
              <a:t> LOS RESULTADOS.</a:t>
            </a:r>
            <a:endParaRPr lang="en" sz="11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/>
              <a:t>METÁFORA DE LA ALIMENTACIÓN.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dirty="0" smtClean="0"/>
              <a:t>NUESTRA</a:t>
            </a:r>
            <a:r>
              <a:rPr lang="es-MX" b="0" baseline="0" dirty="0" smtClean="0"/>
              <a:t> ÚLTIMA ACTIVIDAD DE PREPARACIÓN SERÁ LA DE EXPLICAR CÓMO NOS ALIMENTAMOS… ESPERO SUS EXPLICACIONES.</a:t>
            </a:r>
            <a:endParaRPr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" sz="1100" b="1" dirty="0" smtClean="0"/>
              <a:t>¿CÓMO NOS ALIMENTAMOS?</a:t>
            </a:r>
          </a:p>
          <a:p>
            <a:pPr marL="0" indent="0">
              <a:buFont typeface="Courier New" pitchFamily="49" charset="0"/>
              <a:buNone/>
            </a:pPr>
            <a:r>
              <a:rPr lang="en" sz="1100" b="0" i="1" dirty="0" smtClean="0"/>
              <a:t>(ACTIVIDAD DE</a:t>
            </a:r>
            <a:r>
              <a:rPr lang="en" sz="1100" b="0" i="1" baseline="0" dirty="0" smtClean="0"/>
              <a:t> INTEGRACIÓN. LLUVIA DE IDEAS)</a:t>
            </a:r>
            <a:endParaRPr lang="en" sz="1100" b="0" i="1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" sz="1100" b="1" dirty="0" smtClean="0"/>
              <a:t>MORDER.</a:t>
            </a:r>
            <a:r>
              <a:rPr lang="en" sz="1100" b="0" dirty="0" smtClean="0"/>
              <a:t>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="0" dirty="0" smtClean="0"/>
              <a:t>¿DE QUÉ TAMAÑO ES SU MORDIDA? APENAS UNA ROIDITA DE RATÓN,</a:t>
            </a:r>
            <a:r>
              <a:rPr lang="en" sz="1100" b="0" baseline="0" dirty="0" smtClean="0"/>
              <a:t> UN BOCADO O UNA TARASCADA DE TIBURÓN?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="0" baseline="0" dirty="0" smtClean="0"/>
              <a:t>¿CUÁL CREEN QUE ES LA MÁS SANA PARA UNA PERSONA NORMAL?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="0" baseline="0" dirty="0" smtClean="0"/>
              <a:t>¿LOS TIBURONES TIENEN PROBLEMA CON MORDER TROZOS GRANDES?</a:t>
            </a:r>
            <a:endParaRPr lang="en" sz="1100" b="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" sz="1100" b="1" dirty="0" smtClean="0"/>
              <a:t>MASTICAR.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="0" dirty="0" smtClean="0"/>
              <a:t>¿TRAGAN</a:t>
            </a:r>
            <a:r>
              <a:rPr lang="en" sz="1100" b="0" baseline="0" dirty="0" smtClean="0"/>
              <a:t> LOS BOCADOS ENTEROS O LOS DESMENUZAN Y MACHACAN CON LOS DIENTES?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="0" baseline="0" dirty="0" smtClean="0"/>
              <a:t>¿QUÉ PASARIA SI LOS TRAGARAN ENTEROS?</a:t>
            </a:r>
            <a:endParaRPr lang="en" sz="1100" b="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" sz="1100" b="1" dirty="0" smtClean="0"/>
              <a:t>DIGERIR.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="0" dirty="0" smtClean="0"/>
              <a:t>¿QUÉ USA EL ESTÓMAGO PARA LICUIDIFICAR LOS ALIMENTOS?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="0" dirty="0" smtClean="0"/>
              <a:t>¿PARA QUÉ LOS VUELVE LÍQUIDOS?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" sz="1100" b="1" dirty="0" smtClean="0"/>
              <a:t>ASIMILAR.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="0" dirty="0" smtClean="0"/>
              <a:t>¿QUÉ NOS PASARÍA SI NO ASIMILAMOS LOS NUTRIENTES EN EL INTESTINO?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="0" dirty="0" smtClean="0"/>
              <a:t>¿QUÉ</a:t>
            </a:r>
            <a:r>
              <a:rPr lang="en" sz="1100" b="0" baseline="0" dirty="0" smtClean="0"/>
              <a:t> PASA SI LOS ASIMILAMOS?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="0" baseline="0" dirty="0" smtClean="0"/>
              <a:t>¿QUÉ PASA CON AQUELLO QUE NO ASIMILAMOS?</a:t>
            </a:r>
            <a:endParaRPr lang="en" sz="1100" b="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" sz="1100" b="1" dirty="0" smtClean="0"/>
              <a:t>NUTRIR.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="0" dirty="0" smtClean="0"/>
              <a:t>¿TODO ALIMENTO NUTRE?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/>
              <a:t>METÁFORA DE</a:t>
            </a:r>
            <a:r>
              <a:rPr lang="es-MX" b="1" baseline="0" dirty="0" smtClean="0"/>
              <a:t> LA ALIMENTACIÓN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" sz="1100" b="0" i="1" dirty="0" smtClean="0"/>
              <a:t>(SEGUNDA Y ÚLTIMA ACTIVIDAD DE</a:t>
            </a:r>
            <a:r>
              <a:rPr lang="en" sz="1100" b="0" i="1" baseline="0" dirty="0" smtClean="0"/>
              <a:t> INTEGRACIÓN. LLUVIA DE IDEAS)</a:t>
            </a:r>
            <a:endParaRPr lang="en" sz="1100" b="0" i="1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" sz="1100" b="1" dirty="0" smtClean="0"/>
              <a:t>MORDER.</a:t>
            </a:r>
            <a:r>
              <a:rPr lang="en" sz="1100" b="0" dirty="0" smtClean="0"/>
              <a:t> TOMAR UNA IDEA A LA VEZ.</a:t>
            </a:r>
            <a:endParaRPr lang="en" sz="1100" b="0" baseline="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" sz="1100" b="1" dirty="0" smtClean="0"/>
              <a:t>MASTICAR. </a:t>
            </a:r>
            <a:r>
              <a:rPr lang="en" sz="1100" b="0" baseline="0" dirty="0" smtClean="0"/>
              <a:t>ENTENDER SU SIGNIFICADO</a:t>
            </a:r>
            <a:endParaRPr lang="en" sz="1100" b="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" sz="1100" b="1" dirty="0" smtClean="0"/>
              <a:t>DIGERIR. </a:t>
            </a:r>
            <a:r>
              <a:rPr lang="en" sz="1100" b="0" dirty="0" smtClean="0"/>
              <a:t>COMPRENSIÓN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" sz="1100" b="1" dirty="0" smtClean="0"/>
              <a:t>ASIMILAR. </a:t>
            </a:r>
            <a:r>
              <a:rPr lang="en" sz="1100" b="0" dirty="0" smtClean="0"/>
              <a:t>APRENDER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" sz="1100" b="1" dirty="0" smtClean="0"/>
              <a:t>NUTRIR. </a:t>
            </a:r>
            <a:r>
              <a:rPr lang="en" sz="1100" b="0" dirty="0" smtClean="0"/>
              <a:t>INTEGRARLA</a:t>
            </a:r>
            <a:r>
              <a:rPr lang="en" sz="1100" b="0" baseline="0" dirty="0" smtClean="0"/>
              <a:t> A NUESTRA VIDA</a:t>
            </a:r>
            <a:endParaRPr lang="en" sz="1100" b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" sz="1100" dirty="0" smtClean="0"/>
              <a:t>DERRUMBAR MITOS E IDEAS ERRÓNEAS</a:t>
            </a:r>
            <a:r>
              <a:rPr lang="es-MX" dirty="0" smtClean="0"/>
              <a:t>. Los</a:t>
            </a:r>
            <a:r>
              <a:rPr lang="es-MX" baseline="0" dirty="0" smtClean="0"/>
              <a:t> mitos y creencias erróneas </a:t>
            </a:r>
            <a:r>
              <a:rPr lang="es-MX" dirty="0" smtClean="0"/>
              <a:t>esclavizan tu mente.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s-MX" dirty="0" smtClean="0"/>
              <a:t>REEMPLAZAR MALOS HÁBITOS POR BUENOS. No vamos</a:t>
            </a:r>
            <a:r>
              <a:rPr lang="es-MX" baseline="0" dirty="0" smtClean="0"/>
              <a:t> a partir de cero. Sólo corregiremos aquellos defectos que puedan existir.</a:t>
            </a:r>
            <a:endParaRPr lang="es-MX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s-MX" dirty="0" smtClean="0"/>
              <a:t>ADQUIRIR HERRAMIENTAS. Abraham </a:t>
            </a:r>
            <a:r>
              <a:rPr lang="es-MX" dirty="0" err="1" smtClean="0"/>
              <a:t>Maslow</a:t>
            </a:r>
            <a:r>
              <a:rPr lang="es-MX" dirty="0" smtClean="0"/>
              <a:t> dijo: “Si tu única herramienta es un martillo, tiendes a tratar cada problema como si fuera un clavo”. Y lo normal es que tengas una sola herramienta. Déjame adivinar… ¡Subrayas!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s-MX" dirty="0" smtClean="0"/>
              <a:t>COMPRENDER CÓMO FUNCIONA TU CEREBRO. Conocerás las distintas</a:t>
            </a:r>
            <a:r>
              <a:rPr lang="es-MX" baseline="0" dirty="0" smtClean="0"/>
              <a:t> formas en que captas la lectura y las distintas formas de procesarla.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s-MX" baseline="0" dirty="0" smtClean="0"/>
              <a:t>APRENDERÁS A USAR TU CEREBRO A TU FAVOR. Y no en tu contra, tratando de hacer aquello que te han dicho que debes hacer y no te funciona.</a:t>
            </a: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sz="1100" dirty="0" smtClean="0">
                <a:solidFill>
                  <a:schemeClr val="tx1"/>
                </a:solidFill>
              </a:rPr>
              <a:t>COMPRENDER Y APRENDER FÁCILMENTE. Desarrollarás la habilidad;</a:t>
            </a:r>
            <a:r>
              <a:rPr lang="en" sz="1100" baseline="0" dirty="0" smtClean="0">
                <a:solidFill>
                  <a:schemeClr val="tx1"/>
                </a:solidFill>
              </a:rPr>
              <a:t> pero recuerda </a:t>
            </a:r>
            <a:r>
              <a:rPr lang="en" sz="1100" dirty="0" smtClean="0">
                <a:solidFill>
                  <a:schemeClr val="tx1"/>
                </a:solidFill>
              </a:rPr>
              <a:t>que lo lograrás practicando.</a:t>
            </a:r>
            <a:r>
              <a:rPr lang="en" sz="1100" baseline="0" dirty="0" smtClean="0">
                <a:solidFill>
                  <a:schemeClr val="tx1"/>
                </a:solidFill>
              </a:rPr>
              <a:t> Ningún conocimiento teórico se convierte en habilidad si no lo practicas.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" sz="1100" dirty="0" smtClean="0">
                <a:solidFill>
                  <a:schemeClr val="tx1"/>
                </a:solidFill>
              </a:rPr>
              <a:t>MEJORAR TU RENDIMIENTO ESCOLAR. </a:t>
            </a:r>
            <a:r>
              <a:rPr lang="es-MX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Hasta el día de hoy, nada reemplaza a la lectura como método de estudio. Entre</a:t>
            </a:r>
            <a:r>
              <a:rPr lang="es-MX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más habilidad menor desgaste y a menor desgaste mayor capacidad de aprender más cosas.</a:t>
            </a:r>
            <a:endParaRPr lang="en" sz="1100" dirty="0" smtClean="0">
              <a:solidFill>
                <a:schemeClr val="tx1"/>
              </a:solidFill>
            </a:endParaRPr>
          </a:p>
          <a:p>
            <a:pPr marL="285750" indent="-285750"/>
            <a:r>
              <a:rPr lang="en" sz="1100" dirty="0" smtClean="0">
                <a:solidFill>
                  <a:schemeClr val="tx1"/>
                </a:solidFill>
              </a:rPr>
              <a:t>RECONCILIARTE CONTIGO MISMO. No naciste sabiendo</a:t>
            </a:r>
            <a:r>
              <a:rPr lang="en" sz="1100" baseline="0" dirty="0" smtClean="0">
                <a:solidFill>
                  <a:schemeClr val="tx1"/>
                </a:solidFill>
              </a:rPr>
              <a:t> leer. Así que </a:t>
            </a:r>
            <a:r>
              <a:rPr lang="es-MX" sz="1100" dirty="0" smtClean="0">
                <a:solidFill>
                  <a:schemeClr val="tx1"/>
                </a:solidFill>
              </a:rPr>
              <a:t>te darás cuenta que es un problema de hábitos, no una incapacidad intelectual.</a:t>
            </a:r>
            <a:endParaRPr lang="en" sz="1100" dirty="0" smtClean="0">
              <a:solidFill>
                <a:schemeClr val="tx1"/>
              </a:solidFill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" sz="1100" dirty="0" smtClean="0">
                <a:solidFill>
                  <a:schemeClr val="tx1"/>
                </a:solidFill>
              </a:rPr>
              <a:t>PODER AYUDAR A LOS DEMÁS. Si eres</a:t>
            </a:r>
            <a:r>
              <a:rPr lang="en" sz="1100" baseline="0" dirty="0" smtClean="0">
                <a:solidFill>
                  <a:schemeClr val="tx1"/>
                </a:solidFill>
              </a:rPr>
              <a:t> padre, maestro, hermano o amigo que quiere ayudar a los demás con su lectura de comprensión, ahora ya sabrás cómo hacerlo.</a:t>
            </a:r>
            <a:endParaRPr lang="en" sz="1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" sz="11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" sz="1100" dirty="0" smtClean="0"/>
              <a:t>NOMBRE. </a:t>
            </a:r>
            <a:r>
              <a:rPr lang="en" sz="1100" baseline="0" dirty="0" smtClean="0"/>
              <a:t>PUEDEN DAR SU NOMBRE O UN PSEUDÓNIMO. PUEDE SER SU NOMBRE QUE USAN EN EL ZOOM.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en" sz="1100" baseline="0" dirty="0" smtClean="0"/>
              <a:t>COMPARTAN SOLO LOS DATOS QUE QUIERAN COMPARTIR (EDAD, SEXO, GRADO ESCOLAR, HIJOS, ETC.)</a:t>
            </a:r>
            <a:endParaRPr lang="en" sz="1100" dirty="0" smtClean="0"/>
          </a:p>
          <a:p>
            <a:pPr marL="342900" lvl="0" indent="-342900">
              <a:buFont typeface="Courier New" pitchFamily="49" charset="0"/>
              <a:buChar char="o"/>
            </a:pPr>
            <a:r>
              <a:rPr lang="en" sz="1100" baseline="0" dirty="0" smtClean="0"/>
              <a:t>¿CUÁL ES SU OBJETIVO? APRENDER PARA USTEDES, APRENDER PARA ENSEÑAR A OTROS, SACIAR SU CURIOSIDAD…</a:t>
            </a:r>
            <a:endParaRPr lang="en" sz="11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" sz="1100" dirty="0" smtClean="0"/>
              <a:t>TUS PROBLEMAS.</a:t>
            </a:r>
            <a:r>
              <a:rPr lang="en" sz="1100" baseline="0" dirty="0" smtClean="0"/>
              <a:t>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aseline="0" dirty="0" smtClean="0"/>
              <a:t>LEO PERO NO ENTIENDO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aseline="0" dirty="0" smtClean="0"/>
              <a:t>ME PIERDO EN LA LECTURA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aseline="0" dirty="0" smtClean="0"/>
              <a:t>LEER ME DA SUEÑO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aseline="0" dirty="0" smtClean="0"/>
              <a:t>NO SE ME PEGA NADA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" sz="1100" baseline="0" dirty="0" smtClean="0"/>
              <a:t>O LO QUE USTEDES PERCIBEN COMO UN PROBLEMA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itchFamily="49" charset="0"/>
              <a:buChar char="o"/>
              <a:tabLst/>
              <a:defRPr/>
            </a:pPr>
            <a:r>
              <a:rPr lang="en" sz="1100" baseline="0" dirty="0" smtClean="0"/>
              <a:t>EXPECTATIVAS. DISTINTAS </a:t>
            </a:r>
            <a:r>
              <a:rPr lang="es-MX" sz="1100" baseline="0" dirty="0" smtClean="0"/>
              <a:t>AL OBJETIVO Y RESOLVER SUS PROBLEMAS, </a:t>
            </a:r>
            <a:r>
              <a:rPr lang="en" sz="1100" baseline="0" dirty="0" smtClean="0"/>
              <a:t>¿QUÉ MÁS ESPERAN DE ESTE TALLER?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itchFamily="49" charset="0"/>
              <a:buChar char="o"/>
              <a:tabLst/>
              <a:defRPr/>
            </a:pPr>
            <a:r>
              <a:rPr lang="en" sz="1100" baseline="0" dirty="0" smtClean="0"/>
              <a:t>VENCER LA TIMIDEZ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itchFamily="49" charset="0"/>
              <a:buChar char="o"/>
              <a:tabLst/>
              <a:defRPr/>
            </a:pPr>
            <a:r>
              <a:rPr lang="en" sz="1100" baseline="0" dirty="0" smtClean="0"/>
              <a:t>CONOCER MÁS SOBRE EL TEMA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itchFamily="49" charset="0"/>
              <a:buChar char="o"/>
              <a:tabLst/>
              <a:defRPr/>
            </a:pPr>
            <a:r>
              <a:rPr lang="en" sz="1100" baseline="0" dirty="0" smtClean="0"/>
              <a:t>EVALUAR SI INVITAN A OTROS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itchFamily="49" charset="0"/>
              <a:buChar char="o"/>
              <a:tabLst/>
              <a:defRPr/>
            </a:pPr>
            <a:r>
              <a:rPr lang="en" sz="1100" baseline="0" dirty="0" smtClean="0"/>
              <a:t>NADA MÁS CUMPLIR SUS OBJETIVOS Y RESOLVER SUS PROBLEMAS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itchFamily="49" charset="0"/>
              <a:buNone/>
              <a:tabLst/>
              <a:defRPr/>
            </a:pPr>
            <a:r>
              <a:rPr lang="en" sz="1100" baseline="0" dirty="0" smtClean="0"/>
              <a:t>--- POR FAVOR, ANOTEN SUS RESPUESTAS Y LUEGO LAS LEERÁN. SEAN BREVES, POR FAVOR. TIENEN 2 MINUTOS PARA ESCRIBIRLAS ---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 pitchFamily="49" charset="0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441675" y="1628400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+"/>
              <a:defRPr sz="2600"/>
            </a:lvl1pPr>
            <a:lvl2pPr marL="914400" lvl="1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2pPr>
            <a:lvl3pPr marL="1371600" lvl="2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3pPr>
            <a:lvl4pPr marL="1828800" lvl="3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4pPr>
            <a:lvl5pPr marL="2286000" lvl="4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5pPr>
            <a:lvl6pPr marL="2743200" lvl="5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6pPr>
            <a:lvl7pPr marL="3200400" lvl="6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7pPr>
            <a:lvl8pPr marL="3657600" lvl="7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96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425300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5768751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6cerebros.com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1043608" y="683308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/>
              <a:t>LECTURA DE COMPRENSIÓN</a:t>
            </a:r>
            <a:endParaRPr sz="4000" b="1" dirty="0"/>
          </a:p>
        </p:txBody>
      </p:sp>
      <p:sp>
        <p:nvSpPr>
          <p:cNvPr id="3" name="Google Shape;49;p12"/>
          <p:cNvSpPr txBox="1">
            <a:spLocks/>
          </p:cNvSpPr>
          <p:nvPr/>
        </p:nvSpPr>
        <p:spPr>
          <a:xfrm>
            <a:off x="3599116" y="2201072"/>
            <a:ext cx="3989807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r"/>
            <a:r>
              <a:rPr lang="es-MX" sz="3200" dirty="0" smtClean="0"/>
              <a:t>(sin morir en el intento)</a:t>
            </a:r>
            <a:endParaRPr lang="es-MX" sz="3200" dirty="0"/>
          </a:p>
        </p:txBody>
      </p:sp>
      <p:pic>
        <p:nvPicPr>
          <p:cNvPr id="1027" name="Picture 3" descr="C:\Users\enoch\Box\Recursos Doodly\Doodly black &amp; white\People\Vintage\Gestures &amp; actions\Cho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3638"/>
            <a:ext cx="2376264" cy="28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9;p12"/>
          <p:cNvSpPr txBox="1">
            <a:spLocks/>
          </p:cNvSpPr>
          <p:nvPr/>
        </p:nvSpPr>
        <p:spPr>
          <a:xfrm>
            <a:off x="3779912" y="3507854"/>
            <a:ext cx="3989807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Patrick Hand SC"/>
              <a:buNone/>
              <a:defRPr sz="6000" b="0" i="0" u="none" strike="noStrike" cap="none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r"/>
            <a:r>
              <a:rPr lang="es-MX" sz="1800" dirty="0" smtClean="0"/>
              <a:t>www.6cerebros.com</a:t>
            </a:r>
            <a:endParaRPr lang="es-MX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erecha"/>
          <p:cNvSpPr/>
          <p:nvPr/>
        </p:nvSpPr>
        <p:spPr>
          <a:xfrm>
            <a:off x="1370460" y="1928598"/>
            <a:ext cx="367240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049500" y="1548662"/>
            <a:ext cx="3810532" cy="2391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sz="1600" dirty="0"/>
              <a:t>PRESENTACIÓN</a:t>
            </a:r>
          </a:p>
          <a:p>
            <a:pPr marL="285750" indent="-285750"/>
            <a:r>
              <a:rPr lang="en" sz="1600" dirty="0" smtClean="0">
                <a:solidFill>
                  <a:schemeClr val="bg1"/>
                </a:solidFill>
              </a:rPr>
              <a:t>REGLAS DEL GRUPO</a:t>
            </a:r>
          </a:p>
          <a:p>
            <a:pPr marL="285750" indent="-285750"/>
            <a:r>
              <a:rPr lang="en" sz="1600" dirty="0" smtClean="0"/>
              <a:t>EVALÚA TU LECTURA</a:t>
            </a:r>
          </a:p>
          <a:p>
            <a:pPr marL="285750" indent="-285750"/>
            <a:r>
              <a:rPr lang="en" sz="1600" dirty="0" smtClean="0"/>
              <a:t>METÁFORA DE LA ALIMENTACIÓN</a:t>
            </a:r>
          </a:p>
          <a:p>
            <a:pPr marL="285750" indent="-285750"/>
            <a:r>
              <a:rPr lang="en" sz="1600" dirty="0"/>
              <a:t>EJERCICIOS DE LOS </a:t>
            </a:r>
            <a:r>
              <a:rPr lang="en" sz="1600" dirty="0" smtClean="0"/>
              <a:t>SUBTEMAS</a:t>
            </a:r>
          </a:p>
          <a:p>
            <a:pPr marL="285750" indent="-285750"/>
            <a:r>
              <a:rPr lang="en" sz="1600" dirty="0" smtClean="0"/>
              <a:t>CONCLUSIONES</a:t>
            </a:r>
          </a:p>
          <a:p>
            <a:pPr marL="285750" indent="-285750"/>
            <a:endParaRPr lang="en" sz="1600" dirty="0" smtClean="0"/>
          </a:p>
          <a:p>
            <a:pPr marL="285750" indent="-285750"/>
            <a:endParaRPr lang="en" sz="1600" dirty="0" smtClean="0"/>
          </a:p>
          <a:p>
            <a:pPr marL="285750" indent="-285750"/>
            <a:endParaRPr lang="en" sz="1600" dirty="0" smtClean="0"/>
          </a:p>
          <a:p>
            <a:pPr marL="285750" indent="-285750"/>
            <a:endParaRPr lang="en" sz="16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4400" dirty="0"/>
              <a:t>ACTIVIDADES</a:t>
            </a:r>
            <a:endParaRPr sz="44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5148064" y="1523998"/>
            <a:ext cx="3024336" cy="2415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CONFIDENCIALIDAD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N0 OPINAR / NO JUZGAR</a:t>
            </a:r>
            <a:endParaRPr lang="en" sz="18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IGUALDAD</a:t>
            </a:r>
            <a:endParaRPr lang="en" sz="18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NO INTERRUMPIR</a:t>
            </a:r>
            <a:endParaRPr lang="en" sz="18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HABLA POR TI</a:t>
            </a:r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4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erecha"/>
          <p:cNvSpPr/>
          <p:nvPr/>
        </p:nvSpPr>
        <p:spPr>
          <a:xfrm>
            <a:off x="1370460" y="2259442"/>
            <a:ext cx="367240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049500" y="1548662"/>
            <a:ext cx="3810532" cy="2391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sz="1600" dirty="0"/>
              <a:t>PRESENTACIÓN</a:t>
            </a:r>
          </a:p>
          <a:p>
            <a:pPr marL="285750" indent="-285750"/>
            <a:r>
              <a:rPr lang="en" sz="1600" dirty="0" smtClean="0"/>
              <a:t>REGLAS DEL GRUPO</a:t>
            </a:r>
          </a:p>
          <a:p>
            <a:pPr marL="285750" indent="-285750"/>
            <a:r>
              <a:rPr lang="en" sz="1600" dirty="0" smtClean="0">
                <a:solidFill>
                  <a:schemeClr val="bg1"/>
                </a:solidFill>
              </a:rPr>
              <a:t>EVALUAR TU LECTURA</a:t>
            </a:r>
          </a:p>
          <a:p>
            <a:pPr marL="285750" indent="-285750"/>
            <a:r>
              <a:rPr lang="en" sz="1600" dirty="0" smtClean="0"/>
              <a:t>METÁFORA DE LA ALIMENTACIÓN</a:t>
            </a:r>
          </a:p>
          <a:p>
            <a:pPr marL="285750" indent="-285750"/>
            <a:r>
              <a:rPr lang="en" sz="1600" dirty="0" smtClean="0"/>
              <a:t>EJERCICIOS DE LOS SUBTEMAS</a:t>
            </a:r>
          </a:p>
          <a:p>
            <a:pPr marL="285750" indent="-285750"/>
            <a:r>
              <a:rPr lang="en" sz="1600" dirty="0" smtClean="0"/>
              <a:t>CONCLUSIONES</a:t>
            </a:r>
          </a:p>
          <a:p>
            <a:pPr marL="285750" indent="-285750"/>
            <a:endParaRPr lang="en" sz="1600" dirty="0" smtClean="0"/>
          </a:p>
          <a:p>
            <a:pPr marL="285750" indent="-285750"/>
            <a:endParaRPr lang="en" sz="1600" dirty="0" smtClean="0"/>
          </a:p>
          <a:p>
            <a:pPr marL="285750" indent="-285750"/>
            <a:endParaRPr lang="en" sz="16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4400" dirty="0"/>
              <a:t>ACTIVIDADES</a:t>
            </a:r>
            <a:endParaRPr sz="44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5148064" y="1523998"/>
            <a:ext cx="2559571" cy="2214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LEE EN VOZ BAJA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/>
              <a:t>LEE EN VOZ ALTA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AUTO EVALUACIÓN</a:t>
            </a:r>
            <a:endParaRPr lang="en" sz="18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HAZLO DISTINTO</a:t>
            </a:r>
            <a:endParaRPr lang="en" sz="18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CONCLUYE</a:t>
            </a:r>
            <a:endParaRPr lang="en" sz="1800" dirty="0"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2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erecha"/>
          <p:cNvSpPr/>
          <p:nvPr/>
        </p:nvSpPr>
        <p:spPr>
          <a:xfrm>
            <a:off x="1370460" y="2571750"/>
            <a:ext cx="367240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049500" y="1548662"/>
            <a:ext cx="3810532" cy="2391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sz="1600" dirty="0"/>
              <a:t>PRESENTACIÓN</a:t>
            </a:r>
          </a:p>
          <a:p>
            <a:pPr marL="285750" indent="-285750"/>
            <a:r>
              <a:rPr lang="en" sz="1600" dirty="0" smtClean="0"/>
              <a:t>REGLAS DEL GRUPO</a:t>
            </a:r>
          </a:p>
          <a:p>
            <a:pPr marL="285750" indent="-285750"/>
            <a:r>
              <a:rPr lang="en" sz="1600" dirty="0"/>
              <a:t>EVALÚA TU LECTURA</a:t>
            </a:r>
          </a:p>
          <a:p>
            <a:pPr marL="285750" indent="-285750"/>
            <a:r>
              <a:rPr lang="en" sz="1600" dirty="0" smtClean="0">
                <a:solidFill>
                  <a:schemeClr val="bg1"/>
                </a:solidFill>
              </a:rPr>
              <a:t>METÁFORA DE LA ALIMENTACIÓN</a:t>
            </a:r>
          </a:p>
          <a:p>
            <a:pPr marL="285750" indent="-285750"/>
            <a:r>
              <a:rPr lang="en" sz="1600" dirty="0"/>
              <a:t>EJERCICIOS DE LOS </a:t>
            </a:r>
            <a:r>
              <a:rPr lang="en" sz="1600" dirty="0" smtClean="0"/>
              <a:t>SUBTEMAS</a:t>
            </a:r>
          </a:p>
          <a:p>
            <a:pPr marL="285750" indent="-285750"/>
            <a:r>
              <a:rPr lang="en" sz="1600" dirty="0" smtClean="0"/>
              <a:t>CONCLUSIONES</a:t>
            </a:r>
          </a:p>
          <a:p>
            <a:pPr marL="285750" indent="-285750"/>
            <a:endParaRPr lang="en" sz="1600" dirty="0" smtClean="0"/>
          </a:p>
          <a:p>
            <a:pPr marL="285750" indent="-285750"/>
            <a:endParaRPr lang="en" sz="1600" dirty="0" smtClean="0"/>
          </a:p>
          <a:p>
            <a:pPr marL="285750" indent="-285750"/>
            <a:endParaRPr lang="en" sz="16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4400" dirty="0"/>
              <a:t>ACTIVIDADES</a:t>
            </a:r>
            <a:endParaRPr sz="44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5148064" y="1523998"/>
            <a:ext cx="2559571" cy="2214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MORDER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MASTICAR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DIGERIR</a:t>
            </a:r>
            <a:endParaRPr lang="en" sz="18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ASIMILAR</a:t>
            </a:r>
            <a:endParaRPr lang="en" sz="18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NUTRIR</a:t>
            </a:r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2 Flecha abajo"/>
          <p:cNvSpPr/>
          <p:nvPr/>
        </p:nvSpPr>
        <p:spPr>
          <a:xfrm>
            <a:off x="7020272" y="1702093"/>
            <a:ext cx="360040" cy="1620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6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827584" y="1491630"/>
            <a:ext cx="7560840" cy="223224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C8E1EE"/>
              </a:gs>
              <a:gs pos="2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NUTRIR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METÁFORA DE LA ALIMENTACIÓN</a:t>
            </a:r>
            <a:endParaRPr dirty="0"/>
          </a:p>
        </p:txBody>
      </p:sp>
      <p:sp>
        <p:nvSpPr>
          <p:cNvPr id="187" name="Google Shape;187;p28"/>
          <p:cNvSpPr/>
          <p:nvPr/>
        </p:nvSpPr>
        <p:spPr>
          <a:xfrm>
            <a:off x="1021836" y="2181400"/>
            <a:ext cx="1991405" cy="1325100"/>
          </a:xfrm>
          <a:prstGeom prst="homePlate">
            <a:avLst>
              <a:gd name="adj" fmla="val 30129"/>
            </a:avLst>
          </a:prstGeom>
          <a:solidFill>
            <a:schemeClr val="lt1"/>
          </a:solidFill>
          <a:ln w="38100" cap="flat" cmpd="sng">
            <a:solidFill>
              <a:srgbClr val="2A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MORDER</a:t>
            </a:r>
            <a:endParaRPr sz="18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2714894" y="2181400"/>
            <a:ext cx="2029586" cy="13251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38100" cap="flat" cmpd="sng">
            <a:solidFill>
              <a:srgbClr val="2A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MASTICAR</a:t>
            </a:r>
            <a:endParaRPr sz="18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4454710" y="2181400"/>
            <a:ext cx="2049882" cy="13251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38100" cap="flat" cmpd="sng">
            <a:solidFill>
              <a:srgbClr val="2A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DIGERIR</a:t>
            </a:r>
            <a:endParaRPr sz="18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7" name="Google Shape;189;p28"/>
          <p:cNvSpPr/>
          <p:nvPr/>
        </p:nvSpPr>
        <p:spPr>
          <a:xfrm>
            <a:off x="6206412" y="2166872"/>
            <a:ext cx="2029586" cy="13251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38100" cap="flat" cmpd="sng">
            <a:solidFill>
              <a:srgbClr val="2A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ASIMILAR</a:t>
            </a:r>
            <a:endParaRPr sz="18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7170" name="Picture 2" descr="C:\Users\enoch\Dropbox\6 Cerebros\Taller - Lectura de comprensión\Recursos\Considerando\Riqueza de ide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44" y="987574"/>
            <a:ext cx="36137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1043608" y="987574"/>
            <a:ext cx="5258928" cy="280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s-MX" sz="3600" dirty="0" smtClean="0"/>
              <a:t>«Algunos </a:t>
            </a:r>
            <a:r>
              <a:rPr lang="es-MX" sz="3600" dirty="0"/>
              <a:t>libros </a:t>
            </a: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>son </a:t>
            </a:r>
            <a:r>
              <a:rPr lang="es-MX" sz="3600" dirty="0"/>
              <a:t>probados, otros devorados, poquísimos masticados y </a:t>
            </a:r>
            <a:r>
              <a:rPr lang="es-MX" sz="3600" dirty="0" smtClean="0"/>
              <a:t>digeridos</a:t>
            </a:r>
            <a:r>
              <a:rPr lang="es-MX" sz="3600" dirty="0" smtClean="0"/>
              <a:t>» </a:t>
            </a:r>
            <a:r>
              <a:rPr lang="es-MX" sz="3600" dirty="0"/>
              <a:t>Sir Francis </a:t>
            </a:r>
            <a:r>
              <a:rPr lang="es-MX" sz="3600" dirty="0" smtClean="0"/>
              <a:t>Bacon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5991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ctrTitle" idx="4294967295"/>
          </p:nvPr>
        </p:nvSpPr>
        <p:spPr>
          <a:xfrm>
            <a:off x="1475656" y="2787774"/>
            <a:ext cx="6408712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dirty="0" smtClean="0"/>
              <a:t>MITOS Y REALIDADES</a:t>
            </a:r>
            <a:endParaRPr sz="6000" dirty="0"/>
          </a:p>
        </p:txBody>
      </p:sp>
      <p:grpSp>
        <p:nvGrpSpPr>
          <p:cNvPr id="2" name="1 Grupo"/>
          <p:cNvGrpSpPr/>
          <p:nvPr/>
        </p:nvGrpSpPr>
        <p:grpSpPr>
          <a:xfrm>
            <a:off x="3184880" y="819792"/>
            <a:ext cx="2808312" cy="1809898"/>
            <a:chOff x="3192176" y="778725"/>
            <a:chExt cx="2681762" cy="1833899"/>
          </a:xfrm>
        </p:grpSpPr>
        <p:sp>
          <p:nvSpPr>
            <p:cNvPr id="95" name="Google Shape;95;p18"/>
            <p:cNvSpPr/>
            <p:nvPr/>
          </p:nvSpPr>
          <p:spPr>
            <a:xfrm>
              <a:off x="4469317" y="914747"/>
              <a:ext cx="1404621" cy="1423364"/>
            </a:xfrm>
            <a:custGeom>
              <a:avLst/>
              <a:gdLst/>
              <a:ahLst/>
              <a:cxnLst/>
              <a:rect l="l" t="t" r="r" b="b"/>
              <a:pathLst>
                <a:path w="16449" h="16668" extrusionOk="0">
                  <a:moveTo>
                    <a:pt x="12288" y="1995"/>
                  </a:moveTo>
                  <a:lnTo>
                    <a:pt x="12093" y="2117"/>
                  </a:lnTo>
                  <a:lnTo>
                    <a:pt x="11923" y="2239"/>
                  </a:lnTo>
                  <a:lnTo>
                    <a:pt x="11655" y="2531"/>
                  </a:lnTo>
                  <a:lnTo>
                    <a:pt x="11461" y="2433"/>
                  </a:lnTo>
                  <a:lnTo>
                    <a:pt x="11874" y="2214"/>
                  </a:lnTo>
                  <a:lnTo>
                    <a:pt x="12288" y="1995"/>
                  </a:lnTo>
                  <a:close/>
                  <a:moveTo>
                    <a:pt x="13261" y="2239"/>
                  </a:moveTo>
                  <a:lnTo>
                    <a:pt x="13359" y="2263"/>
                  </a:lnTo>
                  <a:lnTo>
                    <a:pt x="13456" y="2287"/>
                  </a:lnTo>
                  <a:lnTo>
                    <a:pt x="13529" y="2336"/>
                  </a:lnTo>
                  <a:lnTo>
                    <a:pt x="13578" y="2433"/>
                  </a:lnTo>
                  <a:lnTo>
                    <a:pt x="13626" y="2531"/>
                  </a:lnTo>
                  <a:lnTo>
                    <a:pt x="13675" y="2725"/>
                  </a:lnTo>
                  <a:lnTo>
                    <a:pt x="13651" y="2896"/>
                  </a:lnTo>
                  <a:lnTo>
                    <a:pt x="13626" y="3090"/>
                  </a:lnTo>
                  <a:lnTo>
                    <a:pt x="13578" y="3285"/>
                  </a:lnTo>
                  <a:lnTo>
                    <a:pt x="13480" y="3480"/>
                  </a:lnTo>
                  <a:lnTo>
                    <a:pt x="13383" y="3650"/>
                  </a:lnTo>
                  <a:lnTo>
                    <a:pt x="13188" y="4015"/>
                  </a:lnTo>
                  <a:lnTo>
                    <a:pt x="12969" y="3674"/>
                  </a:lnTo>
                  <a:lnTo>
                    <a:pt x="12702" y="3358"/>
                  </a:lnTo>
                  <a:lnTo>
                    <a:pt x="12410" y="3066"/>
                  </a:lnTo>
                  <a:lnTo>
                    <a:pt x="12093" y="2823"/>
                  </a:lnTo>
                  <a:lnTo>
                    <a:pt x="12288" y="2677"/>
                  </a:lnTo>
                  <a:lnTo>
                    <a:pt x="12483" y="2531"/>
                  </a:lnTo>
                  <a:lnTo>
                    <a:pt x="12726" y="2385"/>
                  </a:lnTo>
                  <a:lnTo>
                    <a:pt x="12945" y="2287"/>
                  </a:lnTo>
                  <a:lnTo>
                    <a:pt x="13164" y="2239"/>
                  </a:lnTo>
                  <a:close/>
                  <a:moveTo>
                    <a:pt x="7981" y="3699"/>
                  </a:moveTo>
                  <a:lnTo>
                    <a:pt x="7981" y="3723"/>
                  </a:lnTo>
                  <a:lnTo>
                    <a:pt x="7932" y="3723"/>
                  </a:lnTo>
                  <a:lnTo>
                    <a:pt x="7908" y="3747"/>
                  </a:lnTo>
                  <a:lnTo>
                    <a:pt x="7835" y="3796"/>
                  </a:lnTo>
                  <a:lnTo>
                    <a:pt x="7786" y="3845"/>
                  </a:lnTo>
                  <a:lnTo>
                    <a:pt x="7738" y="3918"/>
                  </a:lnTo>
                  <a:lnTo>
                    <a:pt x="7689" y="3991"/>
                  </a:lnTo>
                  <a:lnTo>
                    <a:pt x="7689" y="4064"/>
                  </a:lnTo>
                  <a:lnTo>
                    <a:pt x="7689" y="4088"/>
                  </a:lnTo>
                  <a:lnTo>
                    <a:pt x="7689" y="4112"/>
                  </a:lnTo>
                  <a:lnTo>
                    <a:pt x="7689" y="4137"/>
                  </a:lnTo>
                  <a:lnTo>
                    <a:pt x="7689" y="4161"/>
                  </a:lnTo>
                  <a:lnTo>
                    <a:pt x="7689" y="4307"/>
                  </a:lnTo>
                  <a:lnTo>
                    <a:pt x="7738" y="4453"/>
                  </a:lnTo>
                  <a:lnTo>
                    <a:pt x="7786" y="4526"/>
                  </a:lnTo>
                  <a:lnTo>
                    <a:pt x="7859" y="4574"/>
                  </a:lnTo>
                  <a:lnTo>
                    <a:pt x="8030" y="4672"/>
                  </a:lnTo>
                  <a:lnTo>
                    <a:pt x="8176" y="4720"/>
                  </a:lnTo>
                  <a:lnTo>
                    <a:pt x="8297" y="4720"/>
                  </a:lnTo>
                  <a:lnTo>
                    <a:pt x="8395" y="4696"/>
                  </a:lnTo>
                  <a:lnTo>
                    <a:pt x="8492" y="4672"/>
                  </a:lnTo>
                  <a:lnTo>
                    <a:pt x="8589" y="4599"/>
                  </a:lnTo>
                  <a:lnTo>
                    <a:pt x="8662" y="4526"/>
                  </a:lnTo>
                  <a:lnTo>
                    <a:pt x="8711" y="4429"/>
                  </a:lnTo>
                  <a:lnTo>
                    <a:pt x="8711" y="4307"/>
                  </a:lnTo>
                  <a:lnTo>
                    <a:pt x="8711" y="4185"/>
                  </a:lnTo>
                  <a:lnTo>
                    <a:pt x="8662" y="4064"/>
                  </a:lnTo>
                  <a:lnTo>
                    <a:pt x="8614" y="3942"/>
                  </a:lnTo>
                  <a:lnTo>
                    <a:pt x="8541" y="3845"/>
                  </a:lnTo>
                  <a:lnTo>
                    <a:pt x="8468" y="3772"/>
                  </a:lnTo>
                  <a:lnTo>
                    <a:pt x="8370" y="3723"/>
                  </a:lnTo>
                  <a:lnTo>
                    <a:pt x="8273" y="3699"/>
                  </a:lnTo>
                  <a:close/>
                  <a:moveTo>
                    <a:pt x="9830" y="3966"/>
                  </a:moveTo>
                  <a:lnTo>
                    <a:pt x="9709" y="3991"/>
                  </a:lnTo>
                  <a:lnTo>
                    <a:pt x="9611" y="4064"/>
                  </a:lnTo>
                  <a:lnTo>
                    <a:pt x="9538" y="4161"/>
                  </a:lnTo>
                  <a:lnTo>
                    <a:pt x="9514" y="4258"/>
                  </a:lnTo>
                  <a:lnTo>
                    <a:pt x="9490" y="4356"/>
                  </a:lnTo>
                  <a:lnTo>
                    <a:pt x="9514" y="4453"/>
                  </a:lnTo>
                  <a:lnTo>
                    <a:pt x="9563" y="4574"/>
                  </a:lnTo>
                  <a:lnTo>
                    <a:pt x="9636" y="4647"/>
                  </a:lnTo>
                  <a:lnTo>
                    <a:pt x="9757" y="4720"/>
                  </a:lnTo>
                  <a:lnTo>
                    <a:pt x="9879" y="4745"/>
                  </a:lnTo>
                  <a:lnTo>
                    <a:pt x="10025" y="4696"/>
                  </a:lnTo>
                  <a:lnTo>
                    <a:pt x="10098" y="4672"/>
                  </a:lnTo>
                  <a:lnTo>
                    <a:pt x="10147" y="4623"/>
                  </a:lnTo>
                  <a:lnTo>
                    <a:pt x="10244" y="4502"/>
                  </a:lnTo>
                  <a:lnTo>
                    <a:pt x="10268" y="4429"/>
                  </a:lnTo>
                  <a:lnTo>
                    <a:pt x="10268" y="4356"/>
                  </a:lnTo>
                  <a:lnTo>
                    <a:pt x="10244" y="4234"/>
                  </a:lnTo>
                  <a:lnTo>
                    <a:pt x="10220" y="4161"/>
                  </a:lnTo>
                  <a:lnTo>
                    <a:pt x="10147" y="4064"/>
                  </a:lnTo>
                  <a:lnTo>
                    <a:pt x="10074" y="4015"/>
                  </a:lnTo>
                  <a:lnTo>
                    <a:pt x="9952" y="3966"/>
                  </a:lnTo>
                  <a:close/>
                  <a:moveTo>
                    <a:pt x="9125" y="5572"/>
                  </a:moveTo>
                  <a:lnTo>
                    <a:pt x="9003" y="5596"/>
                  </a:lnTo>
                  <a:lnTo>
                    <a:pt x="8881" y="5669"/>
                  </a:lnTo>
                  <a:lnTo>
                    <a:pt x="8808" y="5791"/>
                  </a:lnTo>
                  <a:lnTo>
                    <a:pt x="8784" y="5913"/>
                  </a:lnTo>
                  <a:lnTo>
                    <a:pt x="8808" y="6034"/>
                  </a:lnTo>
                  <a:lnTo>
                    <a:pt x="8881" y="6156"/>
                  </a:lnTo>
                  <a:lnTo>
                    <a:pt x="9003" y="6229"/>
                  </a:lnTo>
                  <a:lnTo>
                    <a:pt x="9125" y="6253"/>
                  </a:lnTo>
                  <a:lnTo>
                    <a:pt x="9246" y="6229"/>
                  </a:lnTo>
                  <a:lnTo>
                    <a:pt x="9368" y="6156"/>
                  </a:lnTo>
                  <a:lnTo>
                    <a:pt x="9441" y="6034"/>
                  </a:lnTo>
                  <a:lnTo>
                    <a:pt x="9465" y="5913"/>
                  </a:lnTo>
                  <a:lnTo>
                    <a:pt x="9441" y="5791"/>
                  </a:lnTo>
                  <a:lnTo>
                    <a:pt x="9368" y="5669"/>
                  </a:lnTo>
                  <a:lnTo>
                    <a:pt x="9246" y="5596"/>
                  </a:lnTo>
                  <a:lnTo>
                    <a:pt x="9125" y="5572"/>
                  </a:lnTo>
                  <a:close/>
                  <a:moveTo>
                    <a:pt x="5013" y="9441"/>
                  </a:moveTo>
                  <a:lnTo>
                    <a:pt x="4842" y="9538"/>
                  </a:lnTo>
                  <a:lnTo>
                    <a:pt x="4672" y="9684"/>
                  </a:lnTo>
                  <a:lnTo>
                    <a:pt x="4502" y="9855"/>
                  </a:lnTo>
                  <a:lnTo>
                    <a:pt x="4356" y="10025"/>
                  </a:lnTo>
                  <a:lnTo>
                    <a:pt x="4112" y="10414"/>
                  </a:lnTo>
                  <a:lnTo>
                    <a:pt x="3918" y="10779"/>
                  </a:lnTo>
                  <a:lnTo>
                    <a:pt x="3723" y="11144"/>
                  </a:lnTo>
                  <a:lnTo>
                    <a:pt x="3650" y="11363"/>
                  </a:lnTo>
                  <a:lnTo>
                    <a:pt x="3553" y="11582"/>
                  </a:lnTo>
                  <a:lnTo>
                    <a:pt x="3504" y="11826"/>
                  </a:lnTo>
                  <a:lnTo>
                    <a:pt x="3480" y="12045"/>
                  </a:lnTo>
                  <a:lnTo>
                    <a:pt x="3480" y="12239"/>
                  </a:lnTo>
                  <a:lnTo>
                    <a:pt x="3528" y="12337"/>
                  </a:lnTo>
                  <a:lnTo>
                    <a:pt x="3577" y="12410"/>
                  </a:lnTo>
                  <a:lnTo>
                    <a:pt x="3601" y="12434"/>
                  </a:lnTo>
                  <a:lnTo>
                    <a:pt x="3626" y="12458"/>
                  </a:lnTo>
                  <a:lnTo>
                    <a:pt x="3650" y="12434"/>
                  </a:lnTo>
                  <a:lnTo>
                    <a:pt x="3674" y="12410"/>
                  </a:lnTo>
                  <a:lnTo>
                    <a:pt x="3747" y="12288"/>
                  </a:lnTo>
                  <a:lnTo>
                    <a:pt x="3772" y="12166"/>
                  </a:lnTo>
                  <a:lnTo>
                    <a:pt x="3820" y="11874"/>
                  </a:lnTo>
                  <a:lnTo>
                    <a:pt x="3869" y="11631"/>
                  </a:lnTo>
                  <a:lnTo>
                    <a:pt x="3966" y="11388"/>
                  </a:lnTo>
                  <a:lnTo>
                    <a:pt x="4137" y="10925"/>
                  </a:lnTo>
                  <a:lnTo>
                    <a:pt x="4331" y="10536"/>
                  </a:lnTo>
                  <a:lnTo>
                    <a:pt x="4575" y="10171"/>
                  </a:lnTo>
                  <a:lnTo>
                    <a:pt x="4818" y="9830"/>
                  </a:lnTo>
                  <a:lnTo>
                    <a:pt x="5061" y="9490"/>
                  </a:lnTo>
                  <a:lnTo>
                    <a:pt x="5061" y="9465"/>
                  </a:lnTo>
                  <a:lnTo>
                    <a:pt x="5061" y="9441"/>
                  </a:lnTo>
                  <a:close/>
                  <a:moveTo>
                    <a:pt x="9003" y="2287"/>
                  </a:moveTo>
                  <a:lnTo>
                    <a:pt x="9319" y="2312"/>
                  </a:lnTo>
                  <a:lnTo>
                    <a:pt x="9611" y="2360"/>
                  </a:lnTo>
                  <a:lnTo>
                    <a:pt x="9928" y="2409"/>
                  </a:lnTo>
                  <a:lnTo>
                    <a:pt x="10220" y="2482"/>
                  </a:lnTo>
                  <a:lnTo>
                    <a:pt x="10512" y="2579"/>
                  </a:lnTo>
                  <a:lnTo>
                    <a:pt x="10804" y="2677"/>
                  </a:lnTo>
                  <a:lnTo>
                    <a:pt x="11071" y="2798"/>
                  </a:lnTo>
                  <a:lnTo>
                    <a:pt x="11339" y="2944"/>
                  </a:lnTo>
                  <a:lnTo>
                    <a:pt x="11582" y="3066"/>
                  </a:lnTo>
                  <a:lnTo>
                    <a:pt x="11826" y="3236"/>
                  </a:lnTo>
                  <a:lnTo>
                    <a:pt x="12020" y="3382"/>
                  </a:lnTo>
                  <a:lnTo>
                    <a:pt x="12215" y="3577"/>
                  </a:lnTo>
                  <a:lnTo>
                    <a:pt x="12580" y="3966"/>
                  </a:lnTo>
                  <a:lnTo>
                    <a:pt x="12921" y="4380"/>
                  </a:lnTo>
                  <a:lnTo>
                    <a:pt x="12410" y="5012"/>
                  </a:lnTo>
                  <a:lnTo>
                    <a:pt x="11874" y="5596"/>
                  </a:lnTo>
                  <a:lnTo>
                    <a:pt x="11339" y="6180"/>
                  </a:lnTo>
                  <a:lnTo>
                    <a:pt x="10804" y="6764"/>
                  </a:lnTo>
                  <a:lnTo>
                    <a:pt x="9684" y="7908"/>
                  </a:lnTo>
                  <a:lnTo>
                    <a:pt x="9149" y="8492"/>
                  </a:lnTo>
                  <a:lnTo>
                    <a:pt x="8614" y="9076"/>
                  </a:lnTo>
                  <a:lnTo>
                    <a:pt x="6667" y="11217"/>
                  </a:lnTo>
                  <a:lnTo>
                    <a:pt x="6302" y="11631"/>
                  </a:lnTo>
                  <a:lnTo>
                    <a:pt x="5889" y="12045"/>
                  </a:lnTo>
                  <a:lnTo>
                    <a:pt x="5499" y="12410"/>
                  </a:lnTo>
                  <a:lnTo>
                    <a:pt x="5061" y="12774"/>
                  </a:lnTo>
                  <a:lnTo>
                    <a:pt x="5061" y="12774"/>
                  </a:lnTo>
                  <a:lnTo>
                    <a:pt x="5110" y="12677"/>
                  </a:lnTo>
                  <a:lnTo>
                    <a:pt x="5329" y="12166"/>
                  </a:lnTo>
                  <a:lnTo>
                    <a:pt x="5572" y="11631"/>
                  </a:lnTo>
                  <a:lnTo>
                    <a:pt x="5597" y="11582"/>
                  </a:lnTo>
                  <a:lnTo>
                    <a:pt x="5548" y="11558"/>
                  </a:lnTo>
                  <a:lnTo>
                    <a:pt x="5499" y="11534"/>
                  </a:lnTo>
                  <a:lnTo>
                    <a:pt x="5475" y="11582"/>
                  </a:lnTo>
                  <a:lnTo>
                    <a:pt x="5183" y="11996"/>
                  </a:lnTo>
                  <a:lnTo>
                    <a:pt x="4915" y="12434"/>
                  </a:lnTo>
                  <a:lnTo>
                    <a:pt x="4745" y="12750"/>
                  </a:lnTo>
                  <a:lnTo>
                    <a:pt x="4648" y="12920"/>
                  </a:lnTo>
                  <a:lnTo>
                    <a:pt x="4599" y="13091"/>
                  </a:lnTo>
                  <a:lnTo>
                    <a:pt x="4477" y="13188"/>
                  </a:lnTo>
                  <a:lnTo>
                    <a:pt x="4404" y="13115"/>
                  </a:lnTo>
                  <a:lnTo>
                    <a:pt x="4258" y="13042"/>
                  </a:lnTo>
                  <a:lnTo>
                    <a:pt x="4331" y="12750"/>
                  </a:lnTo>
                  <a:lnTo>
                    <a:pt x="4404" y="12507"/>
                  </a:lnTo>
                  <a:lnTo>
                    <a:pt x="4526" y="12264"/>
                  </a:lnTo>
                  <a:lnTo>
                    <a:pt x="4769" y="11801"/>
                  </a:lnTo>
                  <a:lnTo>
                    <a:pt x="5232" y="11071"/>
                  </a:lnTo>
                  <a:lnTo>
                    <a:pt x="5694" y="10366"/>
                  </a:lnTo>
                  <a:lnTo>
                    <a:pt x="5718" y="10341"/>
                  </a:lnTo>
                  <a:lnTo>
                    <a:pt x="5694" y="10317"/>
                  </a:lnTo>
                  <a:lnTo>
                    <a:pt x="5670" y="10293"/>
                  </a:lnTo>
                  <a:lnTo>
                    <a:pt x="5645" y="10317"/>
                  </a:lnTo>
                  <a:lnTo>
                    <a:pt x="5037" y="11047"/>
                  </a:lnTo>
                  <a:lnTo>
                    <a:pt x="4745" y="11412"/>
                  </a:lnTo>
                  <a:lnTo>
                    <a:pt x="4477" y="11801"/>
                  </a:lnTo>
                  <a:lnTo>
                    <a:pt x="4331" y="12020"/>
                  </a:lnTo>
                  <a:lnTo>
                    <a:pt x="4185" y="12288"/>
                  </a:lnTo>
                  <a:lnTo>
                    <a:pt x="4064" y="12556"/>
                  </a:lnTo>
                  <a:lnTo>
                    <a:pt x="3966" y="12847"/>
                  </a:lnTo>
                  <a:lnTo>
                    <a:pt x="3674" y="12604"/>
                  </a:lnTo>
                  <a:lnTo>
                    <a:pt x="3407" y="12312"/>
                  </a:lnTo>
                  <a:lnTo>
                    <a:pt x="3188" y="11996"/>
                  </a:lnTo>
                  <a:lnTo>
                    <a:pt x="2969" y="11655"/>
                  </a:lnTo>
                  <a:lnTo>
                    <a:pt x="3066" y="11436"/>
                  </a:lnTo>
                  <a:lnTo>
                    <a:pt x="3139" y="11193"/>
                  </a:lnTo>
                  <a:lnTo>
                    <a:pt x="3236" y="10950"/>
                  </a:lnTo>
                  <a:lnTo>
                    <a:pt x="3358" y="10706"/>
                  </a:lnTo>
                  <a:lnTo>
                    <a:pt x="3626" y="10220"/>
                  </a:lnTo>
                  <a:lnTo>
                    <a:pt x="3869" y="9782"/>
                  </a:lnTo>
                  <a:lnTo>
                    <a:pt x="4161" y="9368"/>
                  </a:lnTo>
                  <a:lnTo>
                    <a:pt x="4453" y="8954"/>
                  </a:lnTo>
                  <a:lnTo>
                    <a:pt x="4769" y="8565"/>
                  </a:lnTo>
                  <a:lnTo>
                    <a:pt x="4794" y="8541"/>
                  </a:lnTo>
                  <a:lnTo>
                    <a:pt x="4769" y="8516"/>
                  </a:lnTo>
                  <a:lnTo>
                    <a:pt x="4745" y="8492"/>
                  </a:lnTo>
                  <a:lnTo>
                    <a:pt x="4721" y="8492"/>
                  </a:lnTo>
                  <a:lnTo>
                    <a:pt x="4331" y="8808"/>
                  </a:lnTo>
                  <a:lnTo>
                    <a:pt x="3991" y="9149"/>
                  </a:lnTo>
                  <a:lnTo>
                    <a:pt x="3699" y="9514"/>
                  </a:lnTo>
                  <a:lnTo>
                    <a:pt x="3407" y="9928"/>
                  </a:lnTo>
                  <a:lnTo>
                    <a:pt x="3236" y="10195"/>
                  </a:lnTo>
                  <a:lnTo>
                    <a:pt x="3042" y="10512"/>
                  </a:lnTo>
                  <a:lnTo>
                    <a:pt x="2871" y="10852"/>
                  </a:lnTo>
                  <a:lnTo>
                    <a:pt x="2798" y="11047"/>
                  </a:lnTo>
                  <a:lnTo>
                    <a:pt x="2750" y="11217"/>
                  </a:lnTo>
                  <a:lnTo>
                    <a:pt x="2579" y="10852"/>
                  </a:lnTo>
                  <a:lnTo>
                    <a:pt x="2458" y="10487"/>
                  </a:lnTo>
                  <a:lnTo>
                    <a:pt x="2579" y="10341"/>
                  </a:lnTo>
                  <a:lnTo>
                    <a:pt x="2652" y="10195"/>
                  </a:lnTo>
                  <a:lnTo>
                    <a:pt x="2798" y="9830"/>
                  </a:lnTo>
                  <a:lnTo>
                    <a:pt x="3236" y="8954"/>
                  </a:lnTo>
                  <a:lnTo>
                    <a:pt x="3455" y="8565"/>
                  </a:lnTo>
                  <a:lnTo>
                    <a:pt x="3699" y="8200"/>
                  </a:lnTo>
                  <a:lnTo>
                    <a:pt x="3966" y="7835"/>
                  </a:lnTo>
                  <a:lnTo>
                    <a:pt x="4185" y="7446"/>
                  </a:lnTo>
                  <a:lnTo>
                    <a:pt x="4210" y="7421"/>
                  </a:lnTo>
                  <a:lnTo>
                    <a:pt x="4185" y="7397"/>
                  </a:lnTo>
                  <a:lnTo>
                    <a:pt x="4161" y="7373"/>
                  </a:lnTo>
                  <a:lnTo>
                    <a:pt x="4137" y="7397"/>
                  </a:lnTo>
                  <a:lnTo>
                    <a:pt x="3966" y="7494"/>
                  </a:lnTo>
                  <a:lnTo>
                    <a:pt x="3820" y="7640"/>
                  </a:lnTo>
                  <a:lnTo>
                    <a:pt x="3674" y="7786"/>
                  </a:lnTo>
                  <a:lnTo>
                    <a:pt x="3528" y="7957"/>
                  </a:lnTo>
                  <a:lnTo>
                    <a:pt x="3285" y="8346"/>
                  </a:lnTo>
                  <a:lnTo>
                    <a:pt x="3066" y="8687"/>
                  </a:lnTo>
                  <a:lnTo>
                    <a:pt x="2798" y="9198"/>
                  </a:lnTo>
                  <a:lnTo>
                    <a:pt x="2555" y="9709"/>
                  </a:lnTo>
                  <a:lnTo>
                    <a:pt x="2458" y="9928"/>
                  </a:lnTo>
                  <a:lnTo>
                    <a:pt x="2360" y="10171"/>
                  </a:lnTo>
                  <a:lnTo>
                    <a:pt x="2239" y="9757"/>
                  </a:lnTo>
                  <a:lnTo>
                    <a:pt x="2166" y="9368"/>
                  </a:lnTo>
                  <a:lnTo>
                    <a:pt x="2239" y="9173"/>
                  </a:lnTo>
                  <a:lnTo>
                    <a:pt x="2385" y="8833"/>
                  </a:lnTo>
                  <a:lnTo>
                    <a:pt x="2555" y="8492"/>
                  </a:lnTo>
                  <a:lnTo>
                    <a:pt x="2725" y="8176"/>
                  </a:lnTo>
                  <a:lnTo>
                    <a:pt x="2920" y="7859"/>
                  </a:lnTo>
                  <a:lnTo>
                    <a:pt x="3309" y="7300"/>
                  </a:lnTo>
                  <a:lnTo>
                    <a:pt x="3528" y="7056"/>
                  </a:lnTo>
                  <a:lnTo>
                    <a:pt x="3747" y="6789"/>
                  </a:lnTo>
                  <a:lnTo>
                    <a:pt x="3893" y="6667"/>
                  </a:lnTo>
                  <a:lnTo>
                    <a:pt x="4088" y="6545"/>
                  </a:lnTo>
                  <a:lnTo>
                    <a:pt x="4234" y="6399"/>
                  </a:lnTo>
                  <a:lnTo>
                    <a:pt x="4380" y="6253"/>
                  </a:lnTo>
                  <a:lnTo>
                    <a:pt x="4356" y="6229"/>
                  </a:lnTo>
                  <a:lnTo>
                    <a:pt x="4283" y="6205"/>
                  </a:lnTo>
                  <a:lnTo>
                    <a:pt x="4185" y="6180"/>
                  </a:lnTo>
                  <a:lnTo>
                    <a:pt x="4064" y="6229"/>
                  </a:lnTo>
                  <a:lnTo>
                    <a:pt x="3942" y="6278"/>
                  </a:lnTo>
                  <a:lnTo>
                    <a:pt x="3820" y="6375"/>
                  </a:lnTo>
                  <a:lnTo>
                    <a:pt x="3699" y="6472"/>
                  </a:lnTo>
                  <a:lnTo>
                    <a:pt x="3455" y="6716"/>
                  </a:lnTo>
                  <a:lnTo>
                    <a:pt x="3236" y="6983"/>
                  </a:lnTo>
                  <a:lnTo>
                    <a:pt x="3017" y="7251"/>
                  </a:lnTo>
                  <a:lnTo>
                    <a:pt x="2750" y="7640"/>
                  </a:lnTo>
                  <a:lnTo>
                    <a:pt x="2579" y="7908"/>
                  </a:lnTo>
                  <a:lnTo>
                    <a:pt x="2409" y="8176"/>
                  </a:lnTo>
                  <a:lnTo>
                    <a:pt x="2239" y="8468"/>
                  </a:lnTo>
                  <a:lnTo>
                    <a:pt x="2093" y="8784"/>
                  </a:lnTo>
                  <a:lnTo>
                    <a:pt x="2093" y="8565"/>
                  </a:lnTo>
                  <a:lnTo>
                    <a:pt x="2093" y="8224"/>
                  </a:lnTo>
                  <a:lnTo>
                    <a:pt x="2239" y="7835"/>
                  </a:lnTo>
                  <a:lnTo>
                    <a:pt x="2385" y="7567"/>
                  </a:lnTo>
                  <a:lnTo>
                    <a:pt x="2506" y="7324"/>
                  </a:lnTo>
                  <a:lnTo>
                    <a:pt x="2823" y="6837"/>
                  </a:lnTo>
                  <a:lnTo>
                    <a:pt x="3139" y="6375"/>
                  </a:lnTo>
                  <a:lnTo>
                    <a:pt x="3309" y="6156"/>
                  </a:lnTo>
                  <a:lnTo>
                    <a:pt x="3504" y="5961"/>
                  </a:lnTo>
                  <a:lnTo>
                    <a:pt x="3723" y="5742"/>
                  </a:lnTo>
                  <a:lnTo>
                    <a:pt x="3942" y="5572"/>
                  </a:lnTo>
                  <a:lnTo>
                    <a:pt x="4161" y="5402"/>
                  </a:lnTo>
                  <a:lnTo>
                    <a:pt x="4404" y="5256"/>
                  </a:lnTo>
                  <a:lnTo>
                    <a:pt x="4429" y="5207"/>
                  </a:lnTo>
                  <a:lnTo>
                    <a:pt x="4429" y="5158"/>
                  </a:lnTo>
                  <a:lnTo>
                    <a:pt x="4380" y="5110"/>
                  </a:lnTo>
                  <a:lnTo>
                    <a:pt x="4331" y="5110"/>
                  </a:lnTo>
                  <a:lnTo>
                    <a:pt x="4088" y="5207"/>
                  </a:lnTo>
                  <a:lnTo>
                    <a:pt x="3845" y="5353"/>
                  </a:lnTo>
                  <a:lnTo>
                    <a:pt x="3626" y="5499"/>
                  </a:lnTo>
                  <a:lnTo>
                    <a:pt x="3431" y="5645"/>
                  </a:lnTo>
                  <a:lnTo>
                    <a:pt x="3236" y="5840"/>
                  </a:lnTo>
                  <a:lnTo>
                    <a:pt x="3042" y="6034"/>
                  </a:lnTo>
                  <a:lnTo>
                    <a:pt x="2701" y="6424"/>
                  </a:lnTo>
                  <a:lnTo>
                    <a:pt x="2409" y="6837"/>
                  </a:lnTo>
                  <a:lnTo>
                    <a:pt x="2166" y="7251"/>
                  </a:lnTo>
                  <a:lnTo>
                    <a:pt x="2239" y="6910"/>
                  </a:lnTo>
                  <a:lnTo>
                    <a:pt x="2312" y="6570"/>
                  </a:lnTo>
                  <a:lnTo>
                    <a:pt x="2409" y="6229"/>
                  </a:lnTo>
                  <a:lnTo>
                    <a:pt x="2531" y="5888"/>
                  </a:lnTo>
                  <a:lnTo>
                    <a:pt x="2774" y="5621"/>
                  </a:lnTo>
                  <a:lnTo>
                    <a:pt x="3042" y="5402"/>
                  </a:lnTo>
                  <a:lnTo>
                    <a:pt x="3626" y="4964"/>
                  </a:lnTo>
                  <a:lnTo>
                    <a:pt x="3650" y="4915"/>
                  </a:lnTo>
                  <a:lnTo>
                    <a:pt x="3650" y="4866"/>
                  </a:lnTo>
                  <a:lnTo>
                    <a:pt x="3626" y="4818"/>
                  </a:lnTo>
                  <a:lnTo>
                    <a:pt x="3407" y="4818"/>
                  </a:lnTo>
                  <a:lnTo>
                    <a:pt x="3261" y="4866"/>
                  </a:lnTo>
                  <a:lnTo>
                    <a:pt x="3090" y="4939"/>
                  </a:lnTo>
                  <a:lnTo>
                    <a:pt x="2944" y="5012"/>
                  </a:lnTo>
                  <a:lnTo>
                    <a:pt x="3236" y="4574"/>
                  </a:lnTo>
                  <a:lnTo>
                    <a:pt x="3577" y="4161"/>
                  </a:lnTo>
                  <a:lnTo>
                    <a:pt x="3747" y="3966"/>
                  </a:lnTo>
                  <a:lnTo>
                    <a:pt x="3942" y="3796"/>
                  </a:lnTo>
                  <a:lnTo>
                    <a:pt x="4137" y="3626"/>
                  </a:lnTo>
                  <a:lnTo>
                    <a:pt x="4356" y="3480"/>
                  </a:lnTo>
                  <a:lnTo>
                    <a:pt x="4623" y="3309"/>
                  </a:lnTo>
                  <a:lnTo>
                    <a:pt x="4867" y="3163"/>
                  </a:lnTo>
                  <a:lnTo>
                    <a:pt x="5426" y="2896"/>
                  </a:lnTo>
                  <a:lnTo>
                    <a:pt x="5986" y="2677"/>
                  </a:lnTo>
                  <a:lnTo>
                    <a:pt x="6594" y="2506"/>
                  </a:lnTo>
                  <a:lnTo>
                    <a:pt x="7178" y="2385"/>
                  </a:lnTo>
                  <a:lnTo>
                    <a:pt x="7786" y="2312"/>
                  </a:lnTo>
                  <a:lnTo>
                    <a:pt x="8419" y="2287"/>
                  </a:lnTo>
                  <a:close/>
                  <a:moveTo>
                    <a:pt x="2506" y="11947"/>
                  </a:moveTo>
                  <a:lnTo>
                    <a:pt x="2798" y="12410"/>
                  </a:lnTo>
                  <a:lnTo>
                    <a:pt x="2969" y="12628"/>
                  </a:lnTo>
                  <a:lnTo>
                    <a:pt x="3139" y="12823"/>
                  </a:lnTo>
                  <a:lnTo>
                    <a:pt x="3334" y="12993"/>
                  </a:lnTo>
                  <a:lnTo>
                    <a:pt x="3528" y="13188"/>
                  </a:lnTo>
                  <a:lnTo>
                    <a:pt x="3723" y="13334"/>
                  </a:lnTo>
                  <a:lnTo>
                    <a:pt x="3918" y="13480"/>
                  </a:lnTo>
                  <a:lnTo>
                    <a:pt x="3528" y="13675"/>
                  </a:lnTo>
                  <a:lnTo>
                    <a:pt x="3309" y="13748"/>
                  </a:lnTo>
                  <a:lnTo>
                    <a:pt x="3090" y="13821"/>
                  </a:lnTo>
                  <a:lnTo>
                    <a:pt x="2871" y="13845"/>
                  </a:lnTo>
                  <a:lnTo>
                    <a:pt x="2677" y="13845"/>
                  </a:lnTo>
                  <a:lnTo>
                    <a:pt x="2506" y="13796"/>
                  </a:lnTo>
                  <a:lnTo>
                    <a:pt x="2409" y="13772"/>
                  </a:lnTo>
                  <a:lnTo>
                    <a:pt x="2336" y="13723"/>
                  </a:lnTo>
                  <a:lnTo>
                    <a:pt x="2239" y="13626"/>
                  </a:lnTo>
                  <a:lnTo>
                    <a:pt x="2190" y="13553"/>
                  </a:lnTo>
                  <a:lnTo>
                    <a:pt x="2141" y="13456"/>
                  </a:lnTo>
                  <a:lnTo>
                    <a:pt x="2117" y="13358"/>
                  </a:lnTo>
                  <a:lnTo>
                    <a:pt x="2117" y="13139"/>
                  </a:lnTo>
                  <a:lnTo>
                    <a:pt x="2166" y="12896"/>
                  </a:lnTo>
                  <a:lnTo>
                    <a:pt x="2239" y="12653"/>
                  </a:lnTo>
                  <a:lnTo>
                    <a:pt x="2336" y="12410"/>
                  </a:lnTo>
                  <a:lnTo>
                    <a:pt x="2506" y="11947"/>
                  </a:lnTo>
                  <a:close/>
                  <a:moveTo>
                    <a:pt x="14064" y="6570"/>
                  </a:moveTo>
                  <a:lnTo>
                    <a:pt x="14113" y="6740"/>
                  </a:lnTo>
                  <a:lnTo>
                    <a:pt x="14162" y="6910"/>
                  </a:lnTo>
                  <a:lnTo>
                    <a:pt x="14210" y="7105"/>
                  </a:lnTo>
                  <a:lnTo>
                    <a:pt x="14235" y="7324"/>
                  </a:lnTo>
                  <a:lnTo>
                    <a:pt x="14235" y="7713"/>
                  </a:lnTo>
                  <a:lnTo>
                    <a:pt x="14235" y="8078"/>
                  </a:lnTo>
                  <a:lnTo>
                    <a:pt x="14235" y="8541"/>
                  </a:lnTo>
                  <a:lnTo>
                    <a:pt x="14210" y="9003"/>
                  </a:lnTo>
                  <a:lnTo>
                    <a:pt x="14162" y="9465"/>
                  </a:lnTo>
                  <a:lnTo>
                    <a:pt x="14064" y="9928"/>
                  </a:lnTo>
                  <a:lnTo>
                    <a:pt x="13943" y="10341"/>
                  </a:lnTo>
                  <a:lnTo>
                    <a:pt x="13797" y="10731"/>
                  </a:lnTo>
                  <a:lnTo>
                    <a:pt x="13602" y="11120"/>
                  </a:lnTo>
                  <a:lnTo>
                    <a:pt x="13383" y="11485"/>
                  </a:lnTo>
                  <a:lnTo>
                    <a:pt x="13140" y="11850"/>
                  </a:lnTo>
                  <a:lnTo>
                    <a:pt x="12848" y="12166"/>
                  </a:lnTo>
                  <a:lnTo>
                    <a:pt x="12556" y="12483"/>
                  </a:lnTo>
                  <a:lnTo>
                    <a:pt x="12239" y="12799"/>
                  </a:lnTo>
                  <a:lnTo>
                    <a:pt x="12191" y="12726"/>
                  </a:lnTo>
                  <a:lnTo>
                    <a:pt x="12142" y="12701"/>
                  </a:lnTo>
                  <a:lnTo>
                    <a:pt x="12020" y="12628"/>
                  </a:lnTo>
                  <a:lnTo>
                    <a:pt x="11972" y="12628"/>
                  </a:lnTo>
                  <a:lnTo>
                    <a:pt x="11947" y="12653"/>
                  </a:lnTo>
                  <a:lnTo>
                    <a:pt x="11947" y="12677"/>
                  </a:lnTo>
                  <a:lnTo>
                    <a:pt x="11947" y="12726"/>
                  </a:lnTo>
                  <a:lnTo>
                    <a:pt x="11996" y="12774"/>
                  </a:lnTo>
                  <a:lnTo>
                    <a:pt x="12020" y="12823"/>
                  </a:lnTo>
                  <a:lnTo>
                    <a:pt x="12045" y="12969"/>
                  </a:lnTo>
                  <a:lnTo>
                    <a:pt x="11680" y="13237"/>
                  </a:lnTo>
                  <a:lnTo>
                    <a:pt x="11582" y="13018"/>
                  </a:lnTo>
                  <a:lnTo>
                    <a:pt x="11558" y="12896"/>
                  </a:lnTo>
                  <a:lnTo>
                    <a:pt x="11534" y="12774"/>
                  </a:lnTo>
                  <a:lnTo>
                    <a:pt x="11509" y="12726"/>
                  </a:lnTo>
                  <a:lnTo>
                    <a:pt x="11461" y="12701"/>
                  </a:lnTo>
                  <a:lnTo>
                    <a:pt x="11412" y="12726"/>
                  </a:lnTo>
                  <a:lnTo>
                    <a:pt x="11388" y="12774"/>
                  </a:lnTo>
                  <a:lnTo>
                    <a:pt x="11363" y="13115"/>
                  </a:lnTo>
                  <a:lnTo>
                    <a:pt x="11363" y="13285"/>
                  </a:lnTo>
                  <a:lnTo>
                    <a:pt x="11388" y="13431"/>
                  </a:lnTo>
                  <a:lnTo>
                    <a:pt x="11266" y="13529"/>
                  </a:lnTo>
                  <a:lnTo>
                    <a:pt x="11096" y="13626"/>
                  </a:lnTo>
                  <a:lnTo>
                    <a:pt x="11023" y="13310"/>
                  </a:lnTo>
                  <a:lnTo>
                    <a:pt x="10925" y="12993"/>
                  </a:lnTo>
                  <a:lnTo>
                    <a:pt x="10877" y="12969"/>
                  </a:lnTo>
                  <a:lnTo>
                    <a:pt x="10828" y="12993"/>
                  </a:lnTo>
                  <a:lnTo>
                    <a:pt x="10779" y="13188"/>
                  </a:lnTo>
                  <a:lnTo>
                    <a:pt x="10779" y="13383"/>
                  </a:lnTo>
                  <a:lnTo>
                    <a:pt x="10804" y="13577"/>
                  </a:lnTo>
                  <a:lnTo>
                    <a:pt x="10852" y="13772"/>
                  </a:lnTo>
                  <a:lnTo>
                    <a:pt x="10487" y="13918"/>
                  </a:lnTo>
                  <a:lnTo>
                    <a:pt x="10487" y="13821"/>
                  </a:lnTo>
                  <a:lnTo>
                    <a:pt x="10463" y="13480"/>
                  </a:lnTo>
                  <a:lnTo>
                    <a:pt x="10439" y="13310"/>
                  </a:lnTo>
                  <a:lnTo>
                    <a:pt x="10414" y="13139"/>
                  </a:lnTo>
                  <a:lnTo>
                    <a:pt x="10390" y="13091"/>
                  </a:lnTo>
                  <a:lnTo>
                    <a:pt x="10293" y="13091"/>
                  </a:lnTo>
                  <a:lnTo>
                    <a:pt x="10268" y="13139"/>
                  </a:lnTo>
                  <a:lnTo>
                    <a:pt x="10195" y="13480"/>
                  </a:lnTo>
                  <a:lnTo>
                    <a:pt x="10195" y="13821"/>
                  </a:lnTo>
                  <a:lnTo>
                    <a:pt x="10171" y="14040"/>
                  </a:lnTo>
                  <a:lnTo>
                    <a:pt x="9782" y="14186"/>
                  </a:lnTo>
                  <a:lnTo>
                    <a:pt x="9806" y="13845"/>
                  </a:lnTo>
                  <a:lnTo>
                    <a:pt x="9879" y="13504"/>
                  </a:lnTo>
                  <a:lnTo>
                    <a:pt x="9928" y="13164"/>
                  </a:lnTo>
                  <a:lnTo>
                    <a:pt x="9952" y="12823"/>
                  </a:lnTo>
                  <a:lnTo>
                    <a:pt x="9952" y="12774"/>
                  </a:lnTo>
                  <a:lnTo>
                    <a:pt x="9928" y="12750"/>
                  </a:lnTo>
                  <a:lnTo>
                    <a:pt x="9879" y="12726"/>
                  </a:lnTo>
                  <a:lnTo>
                    <a:pt x="9806" y="12750"/>
                  </a:lnTo>
                  <a:lnTo>
                    <a:pt x="9757" y="12799"/>
                  </a:lnTo>
                  <a:lnTo>
                    <a:pt x="9636" y="13139"/>
                  </a:lnTo>
                  <a:lnTo>
                    <a:pt x="9490" y="13504"/>
                  </a:lnTo>
                  <a:lnTo>
                    <a:pt x="9417" y="13894"/>
                  </a:lnTo>
                  <a:lnTo>
                    <a:pt x="9392" y="14088"/>
                  </a:lnTo>
                  <a:lnTo>
                    <a:pt x="9368" y="14283"/>
                  </a:lnTo>
                  <a:lnTo>
                    <a:pt x="9125" y="14332"/>
                  </a:lnTo>
                  <a:lnTo>
                    <a:pt x="9125" y="14064"/>
                  </a:lnTo>
                  <a:lnTo>
                    <a:pt x="9149" y="13821"/>
                  </a:lnTo>
                  <a:lnTo>
                    <a:pt x="9173" y="13431"/>
                  </a:lnTo>
                  <a:lnTo>
                    <a:pt x="9222" y="13237"/>
                  </a:lnTo>
                  <a:lnTo>
                    <a:pt x="9246" y="13139"/>
                  </a:lnTo>
                  <a:lnTo>
                    <a:pt x="9295" y="13091"/>
                  </a:lnTo>
                  <a:lnTo>
                    <a:pt x="9295" y="13066"/>
                  </a:lnTo>
                  <a:lnTo>
                    <a:pt x="9295" y="13042"/>
                  </a:lnTo>
                  <a:lnTo>
                    <a:pt x="9246" y="13042"/>
                  </a:lnTo>
                  <a:lnTo>
                    <a:pt x="9173" y="13091"/>
                  </a:lnTo>
                  <a:lnTo>
                    <a:pt x="9125" y="13139"/>
                  </a:lnTo>
                  <a:lnTo>
                    <a:pt x="9027" y="13310"/>
                  </a:lnTo>
                  <a:lnTo>
                    <a:pt x="8954" y="13480"/>
                  </a:lnTo>
                  <a:lnTo>
                    <a:pt x="8906" y="13650"/>
                  </a:lnTo>
                  <a:lnTo>
                    <a:pt x="8808" y="13991"/>
                  </a:lnTo>
                  <a:lnTo>
                    <a:pt x="8784" y="14210"/>
                  </a:lnTo>
                  <a:lnTo>
                    <a:pt x="8784" y="14405"/>
                  </a:lnTo>
                  <a:lnTo>
                    <a:pt x="8443" y="14453"/>
                  </a:lnTo>
                  <a:lnTo>
                    <a:pt x="8443" y="14332"/>
                  </a:lnTo>
                  <a:lnTo>
                    <a:pt x="8492" y="13894"/>
                  </a:lnTo>
                  <a:lnTo>
                    <a:pt x="8589" y="13456"/>
                  </a:lnTo>
                  <a:lnTo>
                    <a:pt x="8735" y="13042"/>
                  </a:lnTo>
                  <a:lnTo>
                    <a:pt x="8833" y="12847"/>
                  </a:lnTo>
                  <a:lnTo>
                    <a:pt x="8930" y="12653"/>
                  </a:lnTo>
                  <a:lnTo>
                    <a:pt x="8930" y="12628"/>
                  </a:lnTo>
                  <a:lnTo>
                    <a:pt x="8906" y="12580"/>
                  </a:lnTo>
                  <a:lnTo>
                    <a:pt x="8881" y="12580"/>
                  </a:lnTo>
                  <a:lnTo>
                    <a:pt x="8857" y="12604"/>
                  </a:lnTo>
                  <a:lnTo>
                    <a:pt x="8687" y="12799"/>
                  </a:lnTo>
                  <a:lnTo>
                    <a:pt x="8516" y="12993"/>
                  </a:lnTo>
                  <a:lnTo>
                    <a:pt x="8395" y="13237"/>
                  </a:lnTo>
                  <a:lnTo>
                    <a:pt x="8297" y="13456"/>
                  </a:lnTo>
                  <a:lnTo>
                    <a:pt x="8200" y="13723"/>
                  </a:lnTo>
                  <a:lnTo>
                    <a:pt x="8127" y="13967"/>
                  </a:lnTo>
                  <a:lnTo>
                    <a:pt x="8103" y="14234"/>
                  </a:lnTo>
                  <a:lnTo>
                    <a:pt x="8078" y="14478"/>
                  </a:lnTo>
                  <a:lnTo>
                    <a:pt x="7762" y="14502"/>
                  </a:lnTo>
                  <a:lnTo>
                    <a:pt x="7811" y="14259"/>
                  </a:lnTo>
                  <a:lnTo>
                    <a:pt x="7859" y="14113"/>
                  </a:lnTo>
                  <a:lnTo>
                    <a:pt x="7908" y="13967"/>
                  </a:lnTo>
                  <a:lnTo>
                    <a:pt x="7957" y="13796"/>
                  </a:lnTo>
                  <a:lnTo>
                    <a:pt x="7981" y="13650"/>
                  </a:lnTo>
                  <a:lnTo>
                    <a:pt x="7957" y="13602"/>
                  </a:lnTo>
                  <a:lnTo>
                    <a:pt x="7932" y="13577"/>
                  </a:lnTo>
                  <a:lnTo>
                    <a:pt x="7884" y="13577"/>
                  </a:lnTo>
                  <a:lnTo>
                    <a:pt x="7811" y="13626"/>
                  </a:lnTo>
                  <a:lnTo>
                    <a:pt x="7738" y="13699"/>
                  </a:lnTo>
                  <a:lnTo>
                    <a:pt x="7689" y="13772"/>
                  </a:lnTo>
                  <a:lnTo>
                    <a:pt x="7640" y="13869"/>
                  </a:lnTo>
                  <a:lnTo>
                    <a:pt x="7567" y="14064"/>
                  </a:lnTo>
                  <a:lnTo>
                    <a:pt x="7519" y="14259"/>
                  </a:lnTo>
                  <a:lnTo>
                    <a:pt x="7446" y="14526"/>
                  </a:lnTo>
                  <a:lnTo>
                    <a:pt x="7105" y="14526"/>
                  </a:lnTo>
                  <a:lnTo>
                    <a:pt x="7129" y="14380"/>
                  </a:lnTo>
                  <a:lnTo>
                    <a:pt x="7178" y="14210"/>
                  </a:lnTo>
                  <a:lnTo>
                    <a:pt x="7300" y="13894"/>
                  </a:lnTo>
                  <a:lnTo>
                    <a:pt x="7421" y="13577"/>
                  </a:lnTo>
                  <a:lnTo>
                    <a:pt x="7421" y="13529"/>
                  </a:lnTo>
                  <a:lnTo>
                    <a:pt x="7397" y="13504"/>
                  </a:lnTo>
                  <a:lnTo>
                    <a:pt x="7324" y="13504"/>
                  </a:lnTo>
                  <a:lnTo>
                    <a:pt x="7154" y="13650"/>
                  </a:lnTo>
                  <a:lnTo>
                    <a:pt x="7008" y="13821"/>
                  </a:lnTo>
                  <a:lnTo>
                    <a:pt x="6886" y="13991"/>
                  </a:lnTo>
                  <a:lnTo>
                    <a:pt x="6789" y="14210"/>
                  </a:lnTo>
                  <a:lnTo>
                    <a:pt x="6740" y="14332"/>
                  </a:lnTo>
                  <a:lnTo>
                    <a:pt x="6716" y="14502"/>
                  </a:lnTo>
                  <a:lnTo>
                    <a:pt x="6497" y="14453"/>
                  </a:lnTo>
                  <a:lnTo>
                    <a:pt x="6302" y="14380"/>
                  </a:lnTo>
                  <a:lnTo>
                    <a:pt x="5889" y="14210"/>
                  </a:lnTo>
                  <a:lnTo>
                    <a:pt x="7008" y="13358"/>
                  </a:lnTo>
                  <a:lnTo>
                    <a:pt x="8078" y="12458"/>
                  </a:lnTo>
                  <a:lnTo>
                    <a:pt x="8881" y="11777"/>
                  </a:lnTo>
                  <a:lnTo>
                    <a:pt x="9271" y="11436"/>
                  </a:lnTo>
                  <a:lnTo>
                    <a:pt x="9684" y="11120"/>
                  </a:lnTo>
                  <a:lnTo>
                    <a:pt x="10463" y="10512"/>
                  </a:lnTo>
                  <a:lnTo>
                    <a:pt x="10828" y="10195"/>
                  </a:lnTo>
                  <a:lnTo>
                    <a:pt x="11193" y="9855"/>
                  </a:lnTo>
                  <a:lnTo>
                    <a:pt x="11388" y="9636"/>
                  </a:lnTo>
                  <a:lnTo>
                    <a:pt x="11582" y="9417"/>
                  </a:lnTo>
                  <a:lnTo>
                    <a:pt x="11923" y="8930"/>
                  </a:lnTo>
                  <a:lnTo>
                    <a:pt x="12264" y="8443"/>
                  </a:lnTo>
                  <a:lnTo>
                    <a:pt x="12434" y="8200"/>
                  </a:lnTo>
                  <a:lnTo>
                    <a:pt x="12629" y="7981"/>
                  </a:lnTo>
                  <a:lnTo>
                    <a:pt x="12969" y="7616"/>
                  </a:lnTo>
                  <a:lnTo>
                    <a:pt x="13334" y="7251"/>
                  </a:lnTo>
                  <a:lnTo>
                    <a:pt x="13699" y="6910"/>
                  </a:lnTo>
                  <a:lnTo>
                    <a:pt x="14064" y="6570"/>
                  </a:lnTo>
                  <a:close/>
                  <a:moveTo>
                    <a:pt x="14356" y="1460"/>
                  </a:moveTo>
                  <a:lnTo>
                    <a:pt x="14575" y="1509"/>
                  </a:lnTo>
                  <a:lnTo>
                    <a:pt x="14721" y="1582"/>
                  </a:lnTo>
                  <a:lnTo>
                    <a:pt x="14843" y="1679"/>
                  </a:lnTo>
                  <a:lnTo>
                    <a:pt x="14916" y="1825"/>
                  </a:lnTo>
                  <a:lnTo>
                    <a:pt x="14964" y="1971"/>
                  </a:lnTo>
                  <a:lnTo>
                    <a:pt x="14989" y="2141"/>
                  </a:lnTo>
                  <a:lnTo>
                    <a:pt x="14964" y="2312"/>
                  </a:lnTo>
                  <a:lnTo>
                    <a:pt x="14940" y="2506"/>
                  </a:lnTo>
                  <a:lnTo>
                    <a:pt x="14867" y="2701"/>
                  </a:lnTo>
                  <a:lnTo>
                    <a:pt x="14721" y="3090"/>
                  </a:lnTo>
                  <a:lnTo>
                    <a:pt x="14551" y="3455"/>
                  </a:lnTo>
                  <a:lnTo>
                    <a:pt x="14381" y="3747"/>
                  </a:lnTo>
                  <a:lnTo>
                    <a:pt x="14162" y="4112"/>
                  </a:lnTo>
                  <a:lnTo>
                    <a:pt x="13918" y="4477"/>
                  </a:lnTo>
                  <a:lnTo>
                    <a:pt x="13432" y="5183"/>
                  </a:lnTo>
                  <a:lnTo>
                    <a:pt x="12385" y="6545"/>
                  </a:lnTo>
                  <a:lnTo>
                    <a:pt x="12045" y="7008"/>
                  </a:lnTo>
                  <a:lnTo>
                    <a:pt x="11704" y="7421"/>
                  </a:lnTo>
                  <a:lnTo>
                    <a:pt x="11339" y="7835"/>
                  </a:lnTo>
                  <a:lnTo>
                    <a:pt x="10950" y="8224"/>
                  </a:lnTo>
                  <a:lnTo>
                    <a:pt x="10560" y="8614"/>
                  </a:lnTo>
                  <a:lnTo>
                    <a:pt x="10171" y="9003"/>
                  </a:lnTo>
                  <a:lnTo>
                    <a:pt x="9319" y="9733"/>
                  </a:lnTo>
                  <a:lnTo>
                    <a:pt x="8565" y="10341"/>
                  </a:lnTo>
                  <a:lnTo>
                    <a:pt x="7835" y="10974"/>
                  </a:lnTo>
                  <a:lnTo>
                    <a:pt x="7129" y="11607"/>
                  </a:lnTo>
                  <a:lnTo>
                    <a:pt x="6789" y="11947"/>
                  </a:lnTo>
                  <a:lnTo>
                    <a:pt x="6448" y="12288"/>
                  </a:lnTo>
                  <a:lnTo>
                    <a:pt x="5791" y="12945"/>
                  </a:lnTo>
                  <a:lnTo>
                    <a:pt x="5134" y="13602"/>
                  </a:lnTo>
                  <a:lnTo>
                    <a:pt x="4794" y="13918"/>
                  </a:lnTo>
                  <a:lnTo>
                    <a:pt x="4429" y="14210"/>
                  </a:lnTo>
                  <a:lnTo>
                    <a:pt x="4064" y="14478"/>
                  </a:lnTo>
                  <a:lnTo>
                    <a:pt x="3674" y="14745"/>
                  </a:lnTo>
                  <a:lnTo>
                    <a:pt x="3431" y="14891"/>
                  </a:lnTo>
                  <a:lnTo>
                    <a:pt x="3115" y="15037"/>
                  </a:lnTo>
                  <a:lnTo>
                    <a:pt x="2750" y="15208"/>
                  </a:lnTo>
                  <a:lnTo>
                    <a:pt x="2360" y="15305"/>
                  </a:lnTo>
                  <a:lnTo>
                    <a:pt x="2166" y="15354"/>
                  </a:lnTo>
                  <a:lnTo>
                    <a:pt x="1971" y="15378"/>
                  </a:lnTo>
                  <a:lnTo>
                    <a:pt x="1776" y="15402"/>
                  </a:lnTo>
                  <a:lnTo>
                    <a:pt x="1606" y="15378"/>
                  </a:lnTo>
                  <a:lnTo>
                    <a:pt x="1460" y="15329"/>
                  </a:lnTo>
                  <a:lnTo>
                    <a:pt x="1314" y="15256"/>
                  </a:lnTo>
                  <a:lnTo>
                    <a:pt x="1192" y="15159"/>
                  </a:lnTo>
                  <a:lnTo>
                    <a:pt x="1095" y="15037"/>
                  </a:lnTo>
                  <a:lnTo>
                    <a:pt x="1022" y="14867"/>
                  </a:lnTo>
                  <a:lnTo>
                    <a:pt x="973" y="14672"/>
                  </a:lnTo>
                  <a:lnTo>
                    <a:pt x="973" y="14478"/>
                  </a:lnTo>
                  <a:lnTo>
                    <a:pt x="973" y="14283"/>
                  </a:lnTo>
                  <a:lnTo>
                    <a:pt x="998" y="14064"/>
                  </a:lnTo>
                  <a:lnTo>
                    <a:pt x="1046" y="13869"/>
                  </a:lnTo>
                  <a:lnTo>
                    <a:pt x="1168" y="13456"/>
                  </a:lnTo>
                  <a:lnTo>
                    <a:pt x="1752" y="12288"/>
                  </a:lnTo>
                  <a:lnTo>
                    <a:pt x="2020" y="11753"/>
                  </a:lnTo>
                  <a:lnTo>
                    <a:pt x="2141" y="11558"/>
                  </a:lnTo>
                  <a:lnTo>
                    <a:pt x="2190" y="11485"/>
                  </a:lnTo>
                  <a:lnTo>
                    <a:pt x="2239" y="11436"/>
                  </a:lnTo>
                  <a:lnTo>
                    <a:pt x="2287" y="11534"/>
                  </a:lnTo>
                  <a:lnTo>
                    <a:pt x="2263" y="11558"/>
                  </a:lnTo>
                  <a:lnTo>
                    <a:pt x="1995" y="12118"/>
                  </a:lnTo>
                  <a:lnTo>
                    <a:pt x="1874" y="12410"/>
                  </a:lnTo>
                  <a:lnTo>
                    <a:pt x="1776" y="12701"/>
                  </a:lnTo>
                  <a:lnTo>
                    <a:pt x="1703" y="12993"/>
                  </a:lnTo>
                  <a:lnTo>
                    <a:pt x="1703" y="13139"/>
                  </a:lnTo>
                  <a:lnTo>
                    <a:pt x="1703" y="13285"/>
                  </a:lnTo>
                  <a:lnTo>
                    <a:pt x="1703" y="13431"/>
                  </a:lnTo>
                  <a:lnTo>
                    <a:pt x="1728" y="13577"/>
                  </a:lnTo>
                  <a:lnTo>
                    <a:pt x="1776" y="13723"/>
                  </a:lnTo>
                  <a:lnTo>
                    <a:pt x="1849" y="13869"/>
                  </a:lnTo>
                  <a:lnTo>
                    <a:pt x="1922" y="13967"/>
                  </a:lnTo>
                  <a:lnTo>
                    <a:pt x="2020" y="14064"/>
                  </a:lnTo>
                  <a:lnTo>
                    <a:pt x="2117" y="14137"/>
                  </a:lnTo>
                  <a:lnTo>
                    <a:pt x="2214" y="14210"/>
                  </a:lnTo>
                  <a:lnTo>
                    <a:pt x="2336" y="14234"/>
                  </a:lnTo>
                  <a:lnTo>
                    <a:pt x="2458" y="14283"/>
                  </a:lnTo>
                  <a:lnTo>
                    <a:pt x="2701" y="14283"/>
                  </a:lnTo>
                  <a:lnTo>
                    <a:pt x="2969" y="14259"/>
                  </a:lnTo>
                  <a:lnTo>
                    <a:pt x="3236" y="14210"/>
                  </a:lnTo>
                  <a:lnTo>
                    <a:pt x="3480" y="14137"/>
                  </a:lnTo>
                  <a:lnTo>
                    <a:pt x="3674" y="14040"/>
                  </a:lnTo>
                  <a:lnTo>
                    <a:pt x="4064" y="13869"/>
                  </a:lnTo>
                  <a:lnTo>
                    <a:pt x="4404" y="13650"/>
                  </a:lnTo>
                  <a:lnTo>
                    <a:pt x="4745" y="13407"/>
                  </a:lnTo>
                  <a:lnTo>
                    <a:pt x="5086" y="13139"/>
                  </a:lnTo>
                  <a:lnTo>
                    <a:pt x="5718" y="12580"/>
                  </a:lnTo>
                  <a:lnTo>
                    <a:pt x="6351" y="12020"/>
                  </a:lnTo>
                  <a:lnTo>
                    <a:pt x="7056" y="11315"/>
                  </a:lnTo>
                  <a:lnTo>
                    <a:pt x="7762" y="10585"/>
                  </a:lnTo>
                  <a:lnTo>
                    <a:pt x="8443" y="9855"/>
                  </a:lnTo>
                  <a:lnTo>
                    <a:pt x="9149" y="9125"/>
                  </a:lnTo>
                  <a:lnTo>
                    <a:pt x="10585" y="7665"/>
                  </a:lnTo>
                  <a:lnTo>
                    <a:pt x="11315" y="6910"/>
                  </a:lnTo>
                  <a:lnTo>
                    <a:pt x="12045" y="6180"/>
                  </a:lnTo>
                  <a:lnTo>
                    <a:pt x="12580" y="5596"/>
                  </a:lnTo>
                  <a:lnTo>
                    <a:pt x="13091" y="4988"/>
                  </a:lnTo>
                  <a:lnTo>
                    <a:pt x="13334" y="4672"/>
                  </a:lnTo>
                  <a:lnTo>
                    <a:pt x="13553" y="4356"/>
                  </a:lnTo>
                  <a:lnTo>
                    <a:pt x="13772" y="4015"/>
                  </a:lnTo>
                  <a:lnTo>
                    <a:pt x="13943" y="3674"/>
                  </a:lnTo>
                  <a:lnTo>
                    <a:pt x="14040" y="3407"/>
                  </a:lnTo>
                  <a:lnTo>
                    <a:pt x="14113" y="3163"/>
                  </a:lnTo>
                  <a:lnTo>
                    <a:pt x="14162" y="2896"/>
                  </a:lnTo>
                  <a:lnTo>
                    <a:pt x="14186" y="2628"/>
                  </a:lnTo>
                  <a:lnTo>
                    <a:pt x="14137" y="2385"/>
                  </a:lnTo>
                  <a:lnTo>
                    <a:pt x="14089" y="2263"/>
                  </a:lnTo>
                  <a:lnTo>
                    <a:pt x="14040" y="2141"/>
                  </a:lnTo>
                  <a:lnTo>
                    <a:pt x="13967" y="2044"/>
                  </a:lnTo>
                  <a:lnTo>
                    <a:pt x="13894" y="1947"/>
                  </a:lnTo>
                  <a:lnTo>
                    <a:pt x="13772" y="1849"/>
                  </a:lnTo>
                  <a:lnTo>
                    <a:pt x="13651" y="1776"/>
                  </a:lnTo>
                  <a:lnTo>
                    <a:pt x="13480" y="1703"/>
                  </a:lnTo>
                  <a:lnTo>
                    <a:pt x="13334" y="1679"/>
                  </a:lnTo>
                  <a:lnTo>
                    <a:pt x="12994" y="1679"/>
                  </a:lnTo>
                  <a:lnTo>
                    <a:pt x="13261" y="1606"/>
                  </a:lnTo>
                  <a:lnTo>
                    <a:pt x="13529" y="1533"/>
                  </a:lnTo>
                  <a:lnTo>
                    <a:pt x="13821" y="1484"/>
                  </a:lnTo>
                  <a:lnTo>
                    <a:pt x="14113" y="1460"/>
                  </a:lnTo>
                  <a:close/>
                  <a:moveTo>
                    <a:pt x="15573" y="535"/>
                  </a:moveTo>
                  <a:lnTo>
                    <a:pt x="15694" y="584"/>
                  </a:lnTo>
                  <a:lnTo>
                    <a:pt x="15767" y="633"/>
                  </a:lnTo>
                  <a:lnTo>
                    <a:pt x="15816" y="681"/>
                  </a:lnTo>
                  <a:lnTo>
                    <a:pt x="15840" y="754"/>
                  </a:lnTo>
                  <a:lnTo>
                    <a:pt x="15889" y="852"/>
                  </a:lnTo>
                  <a:lnTo>
                    <a:pt x="15938" y="1119"/>
                  </a:lnTo>
                  <a:lnTo>
                    <a:pt x="15938" y="1387"/>
                  </a:lnTo>
                  <a:lnTo>
                    <a:pt x="15913" y="1679"/>
                  </a:lnTo>
                  <a:lnTo>
                    <a:pt x="15865" y="1971"/>
                  </a:lnTo>
                  <a:lnTo>
                    <a:pt x="15719" y="2531"/>
                  </a:lnTo>
                  <a:lnTo>
                    <a:pt x="15548" y="3066"/>
                  </a:lnTo>
                  <a:lnTo>
                    <a:pt x="15378" y="3577"/>
                  </a:lnTo>
                  <a:lnTo>
                    <a:pt x="15159" y="4088"/>
                  </a:lnTo>
                  <a:lnTo>
                    <a:pt x="14916" y="4574"/>
                  </a:lnTo>
                  <a:lnTo>
                    <a:pt x="14624" y="5061"/>
                  </a:lnTo>
                  <a:lnTo>
                    <a:pt x="14332" y="5499"/>
                  </a:lnTo>
                  <a:lnTo>
                    <a:pt x="13991" y="5937"/>
                  </a:lnTo>
                  <a:lnTo>
                    <a:pt x="13626" y="6351"/>
                  </a:lnTo>
                  <a:lnTo>
                    <a:pt x="13261" y="6740"/>
                  </a:lnTo>
                  <a:lnTo>
                    <a:pt x="12604" y="7397"/>
                  </a:lnTo>
                  <a:lnTo>
                    <a:pt x="12288" y="7738"/>
                  </a:lnTo>
                  <a:lnTo>
                    <a:pt x="11996" y="8103"/>
                  </a:lnTo>
                  <a:lnTo>
                    <a:pt x="11363" y="8979"/>
                  </a:lnTo>
                  <a:lnTo>
                    <a:pt x="11047" y="9392"/>
                  </a:lnTo>
                  <a:lnTo>
                    <a:pt x="10877" y="9611"/>
                  </a:lnTo>
                  <a:lnTo>
                    <a:pt x="10682" y="9806"/>
                  </a:lnTo>
                  <a:lnTo>
                    <a:pt x="10293" y="10122"/>
                  </a:lnTo>
                  <a:lnTo>
                    <a:pt x="9903" y="10439"/>
                  </a:lnTo>
                  <a:lnTo>
                    <a:pt x="9100" y="11047"/>
                  </a:lnTo>
                  <a:lnTo>
                    <a:pt x="8687" y="11388"/>
                  </a:lnTo>
                  <a:lnTo>
                    <a:pt x="8297" y="11728"/>
                  </a:lnTo>
                  <a:lnTo>
                    <a:pt x="7519" y="12410"/>
                  </a:lnTo>
                  <a:lnTo>
                    <a:pt x="6837" y="12969"/>
                  </a:lnTo>
                  <a:lnTo>
                    <a:pt x="6156" y="13529"/>
                  </a:lnTo>
                  <a:lnTo>
                    <a:pt x="5475" y="14064"/>
                  </a:lnTo>
                  <a:lnTo>
                    <a:pt x="4769" y="14575"/>
                  </a:lnTo>
                  <a:lnTo>
                    <a:pt x="4283" y="14916"/>
                  </a:lnTo>
                  <a:lnTo>
                    <a:pt x="3796" y="15208"/>
                  </a:lnTo>
                  <a:lnTo>
                    <a:pt x="3285" y="15500"/>
                  </a:lnTo>
                  <a:lnTo>
                    <a:pt x="2750" y="15767"/>
                  </a:lnTo>
                  <a:lnTo>
                    <a:pt x="2287" y="15962"/>
                  </a:lnTo>
                  <a:lnTo>
                    <a:pt x="2020" y="16059"/>
                  </a:lnTo>
                  <a:lnTo>
                    <a:pt x="1752" y="16132"/>
                  </a:lnTo>
                  <a:lnTo>
                    <a:pt x="1484" y="16205"/>
                  </a:lnTo>
                  <a:lnTo>
                    <a:pt x="1217" y="16230"/>
                  </a:lnTo>
                  <a:lnTo>
                    <a:pt x="949" y="16205"/>
                  </a:lnTo>
                  <a:lnTo>
                    <a:pt x="827" y="16181"/>
                  </a:lnTo>
                  <a:lnTo>
                    <a:pt x="730" y="16132"/>
                  </a:lnTo>
                  <a:lnTo>
                    <a:pt x="633" y="16084"/>
                  </a:lnTo>
                  <a:lnTo>
                    <a:pt x="560" y="16011"/>
                  </a:lnTo>
                  <a:lnTo>
                    <a:pt x="511" y="15938"/>
                  </a:lnTo>
                  <a:lnTo>
                    <a:pt x="462" y="15840"/>
                  </a:lnTo>
                  <a:lnTo>
                    <a:pt x="438" y="15646"/>
                  </a:lnTo>
                  <a:lnTo>
                    <a:pt x="438" y="15402"/>
                  </a:lnTo>
                  <a:lnTo>
                    <a:pt x="487" y="15159"/>
                  </a:lnTo>
                  <a:lnTo>
                    <a:pt x="560" y="14891"/>
                  </a:lnTo>
                  <a:lnTo>
                    <a:pt x="754" y="14405"/>
                  </a:lnTo>
                  <a:lnTo>
                    <a:pt x="754" y="14599"/>
                  </a:lnTo>
                  <a:lnTo>
                    <a:pt x="754" y="14794"/>
                  </a:lnTo>
                  <a:lnTo>
                    <a:pt x="803" y="14964"/>
                  </a:lnTo>
                  <a:lnTo>
                    <a:pt x="827" y="15110"/>
                  </a:lnTo>
                  <a:lnTo>
                    <a:pt x="900" y="15232"/>
                  </a:lnTo>
                  <a:lnTo>
                    <a:pt x="973" y="15354"/>
                  </a:lnTo>
                  <a:lnTo>
                    <a:pt x="1046" y="15427"/>
                  </a:lnTo>
                  <a:lnTo>
                    <a:pt x="1144" y="15500"/>
                  </a:lnTo>
                  <a:lnTo>
                    <a:pt x="1241" y="15573"/>
                  </a:lnTo>
                  <a:lnTo>
                    <a:pt x="1338" y="15597"/>
                  </a:lnTo>
                  <a:lnTo>
                    <a:pt x="1460" y="15646"/>
                  </a:lnTo>
                  <a:lnTo>
                    <a:pt x="1849" y="15646"/>
                  </a:lnTo>
                  <a:lnTo>
                    <a:pt x="2141" y="15597"/>
                  </a:lnTo>
                  <a:lnTo>
                    <a:pt x="2433" y="15500"/>
                  </a:lnTo>
                  <a:lnTo>
                    <a:pt x="2750" y="15402"/>
                  </a:lnTo>
                  <a:lnTo>
                    <a:pt x="3042" y="15256"/>
                  </a:lnTo>
                  <a:lnTo>
                    <a:pt x="3626" y="14964"/>
                  </a:lnTo>
                  <a:lnTo>
                    <a:pt x="4112" y="14648"/>
                  </a:lnTo>
                  <a:lnTo>
                    <a:pt x="4453" y="14405"/>
                  </a:lnTo>
                  <a:lnTo>
                    <a:pt x="4794" y="14137"/>
                  </a:lnTo>
                  <a:lnTo>
                    <a:pt x="5134" y="13845"/>
                  </a:lnTo>
                  <a:lnTo>
                    <a:pt x="5767" y="13261"/>
                  </a:lnTo>
                  <a:lnTo>
                    <a:pt x="6375" y="12653"/>
                  </a:lnTo>
                  <a:lnTo>
                    <a:pt x="6983" y="12045"/>
                  </a:lnTo>
                  <a:lnTo>
                    <a:pt x="7738" y="11363"/>
                  </a:lnTo>
                  <a:lnTo>
                    <a:pt x="8492" y="10731"/>
                  </a:lnTo>
                  <a:lnTo>
                    <a:pt x="9271" y="10098"/>
                  </a:lnTo>
                  <a:lnTo>
                    <a:pt x="10049" y="9465"/>
                  </a:lnTo>
                  <a:lnTo>
                    <a:pt x="10439" y="9125"/>
                  </a:lnTo>
                  <a:lnTo>
                    <a:pt x="10828" y="8760"/>
                  </a:lnTo>
                  <a:lnTo>
                    <a:pt x="11193" y="8395"/>
                  </a:lnTo>
                  <a:lnTo>
                    <a:pt x="11558" y="8030"/>
                  </a:lnTo>
                  <a:lnTo>
                    <a:pt x="11899" y="7665"/>
                  </a:lnTo>
                  <a:lnTo>
                    <a:pt x="12239" y="7275"/>
                  </a:lnTo>
                  <a:lnTo>
                    <a:pt x="12896" y="6448"/>
                  </a:lnTo>
                  <a:lnTo>
                    <a:pt x="13894" y="5110"/>
                  </a:lnTo>
                  <a:lnTo>
                    <a:pt x="14381" y="4429"/>
                  </a:lnTo>
                  <a:lnTo>
                    <a:pt x="14599" y="4064"/>
                  </a:lnTo>
                  <a:lnTo>
                    <a:pt x="14818" y="3723"/>
                  </a:lnTo>
                  <a:lnTo>
                    <a:pt x="14989" y="3382"/>
                  </a:lnTo>
                  <a:lnTo>
                    <a:pt x="15159" y="2993"/>
                  </a:lnTo>
                  <a:lnTo>
                    <a:pt x="15281" y="2604"/>
                  </a:lnTo>
                  <a:lnTo>
                    <a:pt x="15329" y="2409"/>
                  </a:lnTo>
                  <a:lnTo>
                    <a:pt x="15378" y="2214"/>
                  </a:lnTo>
                  <a:lnTo>
                    <a:pt x="15378" y="2020"/>
                  </a:lnTo>
                  <a:lnTo>
                    <a:pt x="15354" y="1849"/>
                  </a:lnTo>
                  <a:lnTo>
                    <a:pt x="15305" y="1655"/>
                  </a:lnTo>
                  <a:lnTo>
                    <a:pt x="15232" y="1509"/>
                  </a:lnTo>
                  <a:lnTo>
                    <a:pt x="15135" y="1363"/>
                  </a:lnTo>
                  <a:lnTo>
                    <a:pt x="14989" y="1241"/>
                  </a:lnTo>
                  <a:lnTo>
                    <a:pt x="14794" y="1144"/>
                  </a:lnTo>
                  <a:lnTo>
                    <a:pt x="14575" y="1046"/>
                  </a:lnTo>
                  <a:lnTo>
                    <a:pt x="14332" y="998"/>
                  </a:lnTo>
                  <a:lnTo>
                    <a:pt x="14089" y="973"/>
                  </a:lnTo>
                  <a:lnTo>
                    <a:pt x="14818" y="730"/>
                  </a:lnTo>
                  <a:lnTo>
                    <a:pt x="15110" y="608"/>
                  </a:lnTo>
                  <a:lnTo>
                    <a:pt x="15281" y="560"/>
                  </a:lnTo>
                  <a:lnTo>
                    <a:pt x="15427" y="535"/>
                  </a:lnTo>
                  <a:close/>
                  <a:moveTo>
                    <a:pt x="15451" y="0"/>
                  </a:moveTo>
                  <a:lnTo>
                    <a:pt x="15305" y="24"/>
                  </a:lnTo>
                  <a:lnTo>
                    <a:pt x="15013" y="97"/>
                  </a:lnTo>
                  <a:lnTo>
                    <a:pt x="13845" y="462"/>
                  </a:lnTo>
                  <a:lnTo>
                    <a:pt x="13261" y="657"/>
                  </a:lnTo>
                  <a:lnTo>
                    <a:pt x="12702" y="876"/>
                  </a:lnTo>
                  <a:lnTo>
                    <a:pt x="12118" y="1119"/>
                  </a:lnTo>
                  <a:lnTo>
                    <a:pt x="11582" y="1411"/>
                  </a:lnTo>
                  <a:lnTo>
                    <a:pt x="11047" y="1703"/>
                  </a:lnTo>
                  <a:lnTo>
                    <a:pt x="10536" y="2020"/>
                  </a:lnTo>
                  <a:lnTo>
                    <a:pt x="10512" y="2068"/>
                  </a:lnTo>
                  <a:lnTo>
                    <a:pt x="10195" y="1971"/>
                  </a:lnTo>
                  <a:lnTo>
                    <a:pt x="9879" y="1898"/>
                  </a:lnTo>
                  <a:lnTo>
                    <a:pt x="9246" y="1801"/>
                  </a:lnTo>
                  <a:lnTo>
                    <a:pt x="8906" y="1776"/>
                  </a:lnTo>
                  <a:lnTo>
                    <a:pt x="8565" y="1752"/>
                  </a:lnTo>
                  <a:lnTo>
                    <a:pt x="8224" y="1752"/>
                  </a:lnTo>
                  <a:lnTo>
                    <a:pt x="7884" y="1776"/>
                  </a:lnTo>
                  <a:lnTo>
                    <a:pt x="7543" y="1801"/>
                  </a:lnTo>
                  <a:lnTo>
                    <a:pt x="7178" y="1849"/>
                  </a:lnTo>
                  <a:lnTo>
                    <a:pt x="6837" y="1898"/>
                  </a:lnTo>
                  <a:lnTo>
                    <a:pt x="6497" y="1971"/>
                  </a:lnTo>
                  <a:lnTo>
                    <a:pt x="6181" y="2068"/>
                  </a:lnTo>
                  <a:lnTo>
                    <a:pt x="5840" y="2166"/>
                  </a:lnTo>
                  <a:lnTo>
                    <a:pt x="5524" y="2287"/>
                  </a:lnTo>
                  <a:lnTo>
                    <a:pt x="5207" y="2409"/>
                  </a:lnTo>
                  <a:lnTo>
                    <a:pt x="4891" y="2555"/>
                  </a:lnTo>
                  <a:lnTo>
                    <a:pt x="4575" y="2725"/>
                  </a:lnTo>
                  <a:lnTo>
                    <a:pt x="4283" y="2896"/>
                  </a:lnTo>
                  <a:lnTo>
                    <a:pt x="3991" y="3090"/>
                  </a:lnTo>
                  <a:lnTo>
                    <a:pt x="3626" y="3358"/>
                  </a:lnTo>
                  <a:lnTo>
                    <a:pt x="3285" y="3699"/>
                  </a:lnTo>
                  <a:lnTo>
                    <a:pt x="2969" y="4039"/>
                  </a:lnTo>
                  <a:lnTo>
                    <a:pt x="2677" y="4429"/>
                  </a:lnTo>
                  <a:lnTo>
                    <a:pt x="2433" y="4842"/>
                  </a:lnTo>
                  <a:lnTo>
                    <a:pt x="2214" y="5256"/>
                  </a:lnTo>
                  <a:lnTo>
                    <a:pt x="2044" y="5718"/>
                  </a:lnTo>
                  <a:lnTo>
                    <a:pt x="1874" y="6156"/>
                  </a:lnTo>
                  <a:lnTo>
                    <a:pt x="1776" y="6351"/>
                  </a:lnTo>
                  <a:lnTo>
                    <a:pt x="1679" y="6521"/>
                  </a:lnTo>
                  <a:lnTo>
                    <a:pt x="1630" y="6691"/>
                  </a:lnTo>
                  <a:lnTo>
                    <a:pt x="1630" y="6862"/>
                  </a:lnTo>
                  <a:lnTo>
                    <a:pt x="1655" y="6910"/>
                  </a:lnTo>
                  <a:lnTo>
                    <a:pt x="1703" y="6935"/>
                  </a:lnTo>
                  <a:lnTo>
                    <a:pt x="1630" y="7348"/>
                  </a:lnTo>
                  <a:lnTo>
                    <a:pt x="1582" y="7762"/>
                  </a:lnTo>
                  <a:lnTo>
                    <a:pt x="1557" y="8151"/>
                  </a:lnTo>
                  <a:lnTo>
                    <a:pt x="1557" y="8565"/>
                  </a:lnTo>
                  <a:lnTo>
                    <a:pt x="1557" y="8881"/>
                  </a:lnTo>
                  <a:lnTo>
                    <a:pt x="1606" y="9198"/>
                  </a:lnTo>
                  <a:lnTo>
                    <a:pt x="1655" y="9514"/>
                  </a:lnTo>
                  <a:lnTo>
                    <a:pt x="1703" y="9830"/>
                  </a:lnTo>
                  <a:lnTo>
                    <a:pt x="1776" y="10171"/>
                  </a:lnTo>
                  <a:lnTo>
                    <a:pt x="1874" y="10487"/>
                  </a:lnTo>
                  <a:lnTo>
                    <a:pt x="1995" y="10828"/>
                  </a:lnTo>
                  <a:lnTo>
                    <a:pt x="2117" y="11144"/>
                  </a:lnTo>
                  <a:lnTo>
                    <a:pt x="2020" y="11193"/>
                  </a:lnTo>
                  <a:lnTo>
                    <a:pt x="1898" y="11290"/>
                  </a:lnTo>
                  <a:lnTo>
                    <a:pt x="1776" y="11412"/>
                  </a:lnTo>
                  <a:lnTo>
                    <a:pt x="1655" y="11607"/>
                  </a:lnTo>
                  <a:lnTo>
                    <a:pt x="1387" y="12045"/>
                  </a:lnTo>
                  <a:lnTo>
                    <a:pt x="1119" y="12556"/>
                  </a:lnTo>
                  <a:lnTo>
                    <a:pt x="876" y="13091"/>
                  </a:lnTo>
                  <a:lnTo>
                    <a:pt x="657" y="13553"/>
                  </a:lnTo>
                  <a:lnTo>
                    <a:pt x="414" y="14113"/>
                  </a:lnTo>
                  <a:lnTo>
                    <a:pt x="243" y="14551"/>
                  </a:lnTo>
                  <a:lnTo>
                    <a:pt x="97" y="14989"/>
                  </a:lnTo>
                  <a:lnTo>
                    <a:pt x="49" y="15208"/>
                  </a:lnTo>
                  <a:lnTo>
                    <a:pt x="0" y="15427"/>
                  </a:lnTo>
                  <a:lnTo>
                    <a:pt x="0" y="15670"/>
                  </a:lnTo>
                  <a:lnTo>
                    <a:pt x="49" y="15889"/>
                  </a:lnTo>
                  <a:lnTo>
                    <a:pt x="97" y="16084"/>
                  </a:lnTo>
                  <a:lnTo>
                    <a:pt x="195" y="16254"/>
                  </a:lnTo>
                  <a:lnTo>
                    <a:pt x="316" y="16400"/>
                  </a:lnTo>
                  <a:lnTo>
                    <a:pt x="487" y="16497"/>
                  </a:lnTo>
                  <a:lnTo>
                    <a:pt x="657" y="16595"/>
                  </a:lnTo>
                  <a:lnTo>
                    <a:pt x="827" y="16643"/>
                  </a:lnTo>
                  <a:lnTo>
                    <a:pt x="1046" y="16668"/>
                  </a:lnTo>
                  <a:lnTo>
                    <a:pt x="1241" y="16668"/>
                  </a:lnTo>
                  <a:lnTo>
                    <a:pt x="1509" y="16643"/>
                  </a:lnTo>
                  <a:lnTo>
                    <a:pt x="1776" y="16570"/>
                  </a:lnTo>
                  <a:lnTo>
                    <a:pt x="2044" y="16497"/>
                  </a:lnTo>
                  <a:lnTo>
                    <a:pt x="2312" y="16400"/>
                  </a:lnTo>
                  <a:lnTo>
                    <a:pt x="2823" y="16157"/>
                  </a:lnTo>
                  <a:lnTo>
                    <a:pt x="3309" y="15913"/>
                  </a:lnTo>
                  <a:lnTo>
                    <a:pt x="3796" y="15646"/>
                  </a:lnTo>
                  <a:lnTo>
                    <a:pt x="4258" y="15378"/>
                  </a:lnTo>
                  <a:lnTo>
                    <a:pt x="4721" y="15062"/>
                  </a:lnTo>
                  <a:lnTo>
                    <a:pt x="5183" y="14745"/>
                  </a:lnTo>
                  <a:lnTo>
                    <a:pt x="5791" y="14307"/>
                  </a:lnTo>
                  <a:lnTo>
                    <a:pt x="5767" y="14405"/>
                  </a:lnTo>
                  <a:lnTo>
                    <a:pt x="5767" y="14502"/>
                  </a:lnTo>
                  <a:lnTo>
                    <a:pt x="5791" y="14599"/>
                  </a:lnTo>
                  <a:lnTo>
                    <a:pt x="5864" y="14672"/>
                  </a:lnTo>
                  <a:lnTo>
                    <a:pt x="5937" y="14745"/>
                  </a:lnTo>
                  <a:lnTo>
                    <a:pt x="6035" y="14794"/>
                  </a:lnTo>
                  <a:lnTo>
                    <a:pt x="6302" y="14867"/>
                  </a:lnTo>
                  <a:lnTo>
                    <a:pt x="6594" y="14940"/>
                  </a:lnTo>
                  <a:lnTo>
                    <a:pt x="6910" y="14964"/>
                  </a:lnTo>
                  <a:lnTo>
                    <a:pt x="7227" y="14989"/>
                  </a:lnTo>
                  <a:lnTo>
                    <a:pt x="7543" y="14989"/>
                  </a:lnTo>
                  <a:lnTo>
                    <a:pt x="7567" y="15037"/>
                  </a:lnTo>
                  <a:lnTo>
                    <a:pt x="7640" y="15062"/>
                  </a:lnTo>
                  <a:lnTo>
                    <a:pt x="7689" y="15062"/>
                  </a:lnTo>
                  <a:lnTo>
                    <a:pt x="7713" y="15037"/>
                  </a:lnTo>
                  <a:lnTo>
                    <a:pt x="7738" y="14964"/>
                  </a:lnTo>
                  <a:lnTo>
                    <a:pt x="8127" y="14940"/>
                  </a:lnTo>
                  <a:lnTo>
                    <a:pt x="8224" y="14940"/>
                  </a:lnTo>
                  <a:lnTo>
                    <a:pt x="8322" y="14964"/>
                  </a:lnTo>
                  <a:lnTo>
                    <a:pt x="8395" y="14916"/>
                  </a:lnTo>
                  <a:lnTo>
                    <a:pt x="8808" y="14867"/>
                  </a:lnTo>
                  <a:lnTo>
                    <a:pt x="9198" y="14794"/>
                  </a:lnTo>
                  <a:lnTo>
                    <a:pt x="9611" y="14697"/>
                  </a:lnTo>
                  <a:lnTo>
                    <a:pt x="10001" y="14599"/>
                  </a:lnTo>
                  <a:lnTo>
                    <a:pt x="10390" y="14453"/>
                  </a:lnTo>
                  <a:lnTo>
                    <a:pt x="10779" y="14307"/>
                  </a:lnTo>
                  <a:lnTo>
                    <a:pt x="11144" y="14137"/>
                  </a:lnTo>
                  <a:lnTo>
                    <a:pt x="11509" y="13918"/>
                  </a:lnTo>
                  <a:lnTo>
                    <a:pt x="12020" y="13577"/>
                  </a:lnTo>
                  <a:lnTo>
                    <a:pt x="12507" y="13164"/>
                  </a:lnTo>
                  <a:lnTo>
                    <a:pt x="12969" y="12726"/>
                  </a:lnTo>
                  <a:lnTo>
                    <a:pt x="13359" y="12264"/>
                  </a:lnTo>
                  <a:lnTo>
                    <a:pt x="13553" y="11996"/>
                  </a:lnTo>
                  <a:lnTo>
                    <a:pt x="13724" y="11753"/>
                  </a:lnTo>
                  <a:lnTo>
                    <a:pt x="13894" y="11485"/>
                  </a:lnTo>
                  <a:lnTo>
                    <a:pt x="14040" y="11193"/>
                  </a:lnTo>
                  <a:lnTo>
                    <a:pt x="14186" y="10925"/>
                  </a:lnTo>
                  <a:lnTo>
                    <a:pt x="14308" y="10633"/>
                  </a:lnTo>
                  <a:lnTo>
                    <a:pt x="14405" y="10341"/>
                  </a:lnTo>
                  <a:lnTo>
                    <a:pt x="14478" y="10049"/>
                  </a:lnTo>
                  <a:lnTo>
                    <a:pt x="14599" y="9538"/>
                  </a:lnTo>
                  <a:lnTo>
                    <a:pt x="14648" y="9003"/>
                  </a:lnTo>
                  <a:lnTo>
                    <a:pt x="14672" y="8468"/>
                  </a:lnTo>
                  <a:lnTo>
                    <a:pt x="14697" y="7957"/>
                  </a:lnTo>
                  <a:lnTo>
                    <a:pt x="14697" y="7519"/>
                  </a:lnTo>
                  <a:lnTo>
                    <a:pt x="14672" y="7032"/>
                  </a:lnTo>
                  <a:lnTo>
                    <a:pt x="14624" y="6813"/>
                  </a:lnTo>
                  <a:lnTo>
                    <a:pt x="14575" y="6594"/>
                  </a:lnTo>
                  <a:lnTo>
                    <a:pt x="14502" y="6375"/>
                  </a:lnTo>
                  <a:lnTo>
                    <a:pt x="14381" y="6180"/>
                  </a:lnTo>
                  <a:lnTo>
                    <a:pt x="14745" y="5718"/>
                  </a:lnTo>
                  <a:lnTo>
                    <a:pt x="15086" y="5207"/>
                  </a:lnTo>
                  <a:lnTo>
                    <a:pt x="15378" y="4696"/>
                  </a:lnTo>
                  <a:lnTo>
                    <a:pt x="15646" y="4185"/>
                  </a:lnTo>
                  <a:lnTo>
                    <a:pt x="15889" y="3650"/>
                  </a:lnTo>
                  <a:lnTo>
                    <a:pt x="16084" y="3090"/>
                  </a:lnTo>
                  <a:lnTo>
                    <a:pt x="16254" y="2506"/>
                  </a:lnTo>
                  <a:lnTo>
                    <a:pt x="16376" y="1922"/>
                  </a:lnTo>
                  <a:lnTo>
                    <a:pt x="16449" y="1509"/>
                  </a:lnTo>
                  <a:lnTo>
                    <a:pt x="16449" y="1290"/>
                  </a:lnTo>
                  <a:lnTo>
                    <a:pt x="16449" y="1046"/>
                  </a:lnTo>
                  <a:lnTo>
                    <a:pt x="16424" y="803"/>
                  </a:lnTo>
                  <a:lnTo>
                    <a:pt x="16376" y="584"/>
                  </a:lnTo>
                  <a:lnTo>
                    <a:pt x="16303" y="389"/>
                  </a:lnTo>
                  <a:lnTo>
                    <a:pt x="16230" y="316"/>
                  </a:lnTo>
                  <a:lnTo>
                    <a:pt x="16157" y="243"/>
                  </a:lnTo>
                  <a:lnTo>
                    <a:pt x="16035" y="122"/>
                  </a:lnTo>
                  <a:lnTo>
                    <a:pt x="15889" y="49"/>
                  </a:lnTo>
                  <a:lnTo>
                    <a:pt x="15767" y="24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rgbClr val="2A9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 rot="1472950">
              <a:off x="3192176" y="1625407"/>
              <a:ext cx="821233" cy="799967"/>
            </a:xfrm>
            <a:custGeom>
              <a:avLst/>
              <a:gdLst/>
              <a:ahLst/>
              <a:cxnLst/>
              <a:rect l="l" t="t" r="r" b="b"/>
              <a:pathLst>
                <a:path w="18737" h="18250" extrusionOk="0">
                  <a:moveTo>
                    <a:pt x="13554" y="3431"/>
                  </a:moveTo>
                  <a:lnTo>
                    <a:pt x="13748" y="3456"/>
                  </a:lnTo>
                  <a:lnTo>
                    <a:pt x="13919" y="3480"/>
                  </a:lnTo>
                  <a:lnTo>
                    <a:pt x="14308" y="3602"/>
                  </a:lnTo>
                  <a:lnTo>
                    <a:pt x="14478" y="3675"/>
                  </a:lnTo>
                  <a:lnTo>
                    <a:pt x="14624" y="3748"/>
                  </a:lnTo>
                  <a:lnTo>
                    <a:pt x="14746" y="3845"/>
                  </a:lnTo>
                  <a:lnTo>
                    <a:pt x="14843" y="3967"/>
                  </a:lnTo>
                  <a:lnTo>
                    <a:pt x="14941" y="4113"/>
                  </a:lnTo>
                  <a:lnTo>
                    <a:pt x="15038" y="4259"/>
                  </a:lnTo>
                  <a:lnTo>
                    <a:pt x="15111" y="4405"/>
                  </a:lnTo>
                  <a:lnTo>
                    <a:pt x="15160" y="4551"/>
                  </a:lnTo>
                  <a:lnTo>
                    <a:pt x="15184" y="4721"/>
                  </a:lnTo>
                  <a:lnTo>
                    <a:pt x="15208" y="4891"/>
                  </a:lnTo>
                  <a:lnTo>
                    <a:pt x="15233" y="5232"/>
                  </a:lnTo>
                  <a:lnTo>
                    <a:pt x="15160" y="5548"/>
                  </a:lnTo>
                  <a:lnTo>
                    <a:pt x="15111" y="5719"/>
                  </a:lnTo>
                  <a:lnTo>
                    <a:pt x="15062" y="5865"/>
                  </a:lnTo>
                  <a:lnTo>
                    <a:pt x="14916" y="6132"/>
                  </a:lnTo>
                  <a:lnTo>
                    <a:pt x="14722" y="6351"/>
                  </a:lnTo>
                  <a:lnTo>
                    <a:pt x="14527" y="6570"/>
                  </a:lnTo>
                  <a:lnTo>
                    <a:pt x="14284" y="6765"/>
                  </a:lnTo>
                  <a:lnTo>
                    <a:pt x="13821" y="7130"/>
                  </a:lnTo>
                  <a:lnTo>
                    <a:pt x="13602" y="7325"/>
                  </a:lnTo>
                  <a:lnTo>
                    <a:pt x="13408" y="7544"/>
                  </a:lnTo>
                  <a:lnTo>
                    <a:pt x="12678" y="6984"/>
                  </a:lnTo>
                  <a:lnTo>
                    <a:pt x="12313" y="6692"/>
                  </a:lnTo>
                  <a:lnTo>
                    <a:pt x="11948" y="6400"/>
                  </a:lnTo>
                  <a:lnTo>
                    <a:pt x="11631" y="6108"/>
                  </a:lnTo>
                  <a:lnTo>
                    <a:pt x="11315" y="5767"/>
                  </a:lnTo>
                  <a:lnTo>
                    <a:pt x="11023" y="5427"/>
                  </a:lnTo>
                  <a:lnTo>
                    <a:pt x="10755" y="5037"/>
                  </a:lnTo>
                  <a:lnTo>
                    <a:pt x="10877" y="4989"/>
                  </a:lnTo>
                  <a:lnTo>
                    <a:pt x="10999" y="4891"/>
                  </a:lnTo>
                  <a:lnTo>
                    <a:pt x="11242" y="4697"/>
                  </a:lnTo>
                  <a:lnTo>
                    <a:pt x="11461" y="4478"/>
                  </a:lnTo>
                  <a:lnTo>
                    <a:pt x="11656" y="4283"/>
                  </a:lnTo>
                  <a:lnTo>
                    <a:pt x="12191" y="3869"/>
                  </a:lnTo>
                  <a:lnTo>
                    <a:pt x="12483" y="3699"/>
                  </a:lnTo>
                  <a:lnTo>
                    <a:pt x="12775" y="3553"/>
                  </a:lnTo>
                  <a:lnTo>
                    <a:pt x="12970" y="3480"/>
                  </a:lnTo>
                  <a:lnTo>
                    <a:pt x="13164" y="3456"/>
                  </a:lnTo>
                  <a:lnTo>
                    <a:pt x="13359" y="3431"/>
                  </a:lnTo>
                  <a:close/>
                  <a:moveTo>
                    <a:pt x="13529" y="2872"/>
                  </a:moveTo>
                  <a:lnTo>
                    <a:pt x="13335" y="2896"/>
                  </a:lnTo>
                  <a:lnTo>
                    <a:pt x="12945" y="2969"/>
                  </a:lnTo>
                  <a:lnTo>
                    <a:pt x="12556" y="3066"/>
                  </a:lnTo>
                  <a:lnTo>
                    <a:pt x="12191" y="3237"/>
                  </a:lnTo>
                  <a:lnTo>
                    <a:pt x="11850" y="3456"/>
                  </a:lnTo>
                  <a:lnTo>
                    <a:pt x="11607" y="3626"/>
                  </a:lnTo>
                  <a:lnTo>
                    <a:pt x="11388" y="3821"/>
                  </a:lnTo>
                  <a:lnTo>
                    <a:pt x="10950" y="4210"/>
                  </a:lnTo>
                  <a:lnTo>
                    <a:pt x="10658" y="4478"/>
                  </a:lnTo>
                  <a:lnTo>
                    <a:pt x="10512" y="4648"/>
                  </a:lnTo>
                  <a:lnTo>
                    <a:pt x="10464" y="4721"/>
                  </a:lnTo>
                  <a:lnTo>
                    <a:pt x="10464" y="4818"/>
                  </a:lnTo>
                  <a:lnTo>
                    <a:pt x="10366" y="4843"/>
                  </a:lnTo>
                  <a:lnTo>
                    <a:pt x="10293" y="4916"/>
                  </a:lnTo>
                  <a:lnTo>
                    <a:pt x="10245" y="4989"/>
                  </a:lnTo>
                  <a:lnTo>
                    <a:pt x="10269" y="5110"/>
                  </a:lnTo>
                  <a:lnTo>
                    <a:pt x="10366" y="5354"/>
                  </a:lnTo>
                  <a:lnTo>
                    <a:pt x="10488" y="5597"/>
                  </a:lnTo>
                  <a:lnTo>
                    <a:pt x="10610" y="5816"/>
                  </a:lnTo>
                  <a:lnTo>
                    <a:pt x="10780" y="6035"/>
                  </a:lnTo>
                  <a:lnTo>
                    <a:pt x="10950" y="6230"/>
                  </a:lnTo>
                  <a:lnTo>
                    <a:pt x="11120" y="6449"/>
                  </a:lnTo>
                  <a:lnTo>
                    <a:pt x="11534" y="6814"/>
                  </a:lnTo>
                  <a:lnTo>
                    <a:pt x="11972" y="7179"/>
                  </a:lnTo>
                  <a:lnTo>
                    <a:pt x="12410" y="7519"/>
                  </a:lnTo>
                  <a:lnTo>
                    <a:pt x="12848" y="7836"/>
                  </a:lnTo>
                  <a:lnTo>
                    <a:pt x="13262" y="8152"/>
                  </a:lnTo>
                  <a:lnTo>
                    <a:pt x="13335" y="8201"/>
                  </a:lnTo>
                  <a:lnTo>
                    <a:pt x="13432" y="8225"/>
                  </a:lnTo>
                  <a:lnTo>
                    <a:pt x="13505" y="8225"/>
                  </a:lnTo>
                  <a:lnTo>
                    <a:pt x="13602" y="8201"/>
                  </a:lnTo>
                  <a:lnTo>
                    <a:pt x="13651" y="8152"/>
                  </a:lnTo>
                  <a:lnTo>
                    <a:pt x="13724" y="8079"/>
                  </a:lnTo>
                  <a:lnTo>
                    <a:pt x="13748" y="8006"/>
                  </a:lnTo>
                  <a:lnTo>
                    <a:pt x="13748" y="7933"/>
                  </a:lnTo>
                  <a:lnTo>
                    <a:pt x="13943" y="7787"/>
                  </a:lnTo>
                  <a:lnTo>
                    <a:pt x="14089" y="7665"/>
                  </a:lnTo>
                  <a:lnTo>
                    <a:pt x="14722" y="7154"/>
                  </a:lnTo>
                  <a:lnTo>
                    <a:pt x="15014" y="6862"/>
                  </a:lnTo>
                  <a:lnTo>
                    <a:pt x="15281" y="6546"/>
                  </a:lnTo>
                  <a:lnTo>
                    <a:pt x="15500" y="6205"/>
                  </a:lnTo>
                  <a:lnTo>
                    <a:pt x="15598" y="6035"/>
                  </a:lnTo>
                  <a:lnTo>
                    <a:pt x="15671" y="5840"/>
                  </a:lnTo>
                  <a:lnTo>
                    <a:pt x="15719" y="5670"/>
                  </a:lnTo>
                  <a:lnTo>
                    <a:pt x="15768" y="5500"/>
                  </a:lnTo>
                  <a:lnTo>
                    <a:pt x="15792" y="5305"/>
                  </a:lnTo>
                  <a:lnTo>
                    <a:pt x="15792" y="5135"/>
                  </a:lnTo>
                  <a:lnTo>
                    <a:pt x="15768" y="4770"/>
                  </a:lnTo>
                  <a:lnTo>
                    <a:pt x="15695" y="4429"/>
                  </a:lnTo>
                  <a:lnTo>
                    <a:pt x="15549" y="4088"/>
                  </a:lnTo>
                  <a:lnTo>
                    <a:pt x="15379" y="3772"/>
                  </a:lnTo>
                  <a:lnTo>
                    <a:pt x="15257" y="3626"/>
                  </a:lnTo>
                  <a:lnTo>
                    <a:pt x="15135" y="3504"/>
                  </a:lnTo>
                  <a:lnTo>
                    <a:pt x="15014" y="3383"/>
                  </a:lnTo>
                  <a:lnTo>
                    <a:pt x="14868" y="3261"/>
                  </a:lnTo>
                  <a:lnTo>
                    <a:pt x="14697" y="3164"/>
                  </a:lnTo>
                  <a:lnTo>
                    <a:pt x="14503" y="3066"/>
                  </a:lnTo>
                  <a:lnTo>
                    <a:pt x="14332" y="2993"/>
                  </a:lnTo>
                  <a:lnTo>
                    <a:pt x="14138" y="2945"/>
                  </a:lnTo>
                  <a:lnTo>
                    <a:pt x="13943" y="2896"/>
                  </a:lnTo>
                  <a:lnTo>
                    <a:pt x="13724" y="2872"/>
                  </a:lnTo>
                  <a:close/>
                  <a:moveTo>
                    <a:pt x="5597" y="6814"/>
                  </a:moveTo>
                  <a:lnTo>
                    <a:pt x="4283" y="8030"/>
                  </a:lnTo>
                  <a:lnTo>
                    <a:pt x="3675" y="8590"/>
                  </a:lnTo>
                  <a:lnTo>
                    <a:pt x="3602" y="8468"/>
                  </a:lnTo>
                  <a:lnTo>
                    <a:pt x="3504" y="8395"/>
                  </a:lnTo>
                  <a:lnTo>
                    <a:pt x="3285" y="8201"/>
                  </a:lnTo>
                  <a:lnTo>
                    <a:pt x="2969" y="7860"/>
                  </a:lnTo>
                  <a:lnTo>
                    <a:pt x="2677" y="7519"/>
                  </a:lnTo>
                  <a:lnTo>
                    <a:pt x="2410" y="7203"/>
                  </a:lnTo>
                  <a:lnTo>
                    <a:pt x="2264" y="7057"/>
                  </a:lnTo>
                  <a:lnTo>
                    <a:pt x="2093" y="6911"/>
                  </a:lnTo>
                  <a:lnTo>
                    <a:pt x="3821" y="6911"/>
                  </a:lnTo>
                  <a:lnTo>
                    <a:pt x="4745" y="6862"/>
                  </a:lnTo>
                  <a:lnTo>
                    <a:pt x="5597" y="6814"/>
                  </a:lnTo>
                  <a:close/>
                  <a:moveTo>
                    <a:pt x="755" y="6911"/>
                  </a:moveTo>
                  <a:lnTo>
                    <a:pt x="1047" y="6935"/>
                  </a:lnTo>
                  <a:lnTo>
                    <a:pt x="1315" y="6935"/>
                  </a:lnTo>
                  <a:lnTo>
                    <a:pt x="1339" y="6984"/>
                  </a:lnTo>
                  <a:lnTo>
                    <a:pt x="1363" y="7008"/>
                  </a:lnTo>
                  <a:lnTo>
                    <a:pt x="1582" y="7227"/>
                  </a:lnTo>
                  <a:lnTo>
                    <a:pt x="1826" y="7422"/>
                  </a:lnTo>
                  <a:lnTo>
                    <a:pt x="2142" y="7738"/>
                  </a:lnTo>
                  <a:lnTo>
                    <a:pt x="2434" y="8103"/>
                  </a:lnTo>
                  <a:lnTo>
                    <a:pt x="2799" y="8541"/>
                  </a:lnTo>
                  <a:lnTo>
                    <a:pt x="3018" y="8785"/>
                  </a:lnTo>
                  <a:lnTo>
                    <a:pt x="3139" y="8882"/>
                  </a:lnTo>
                  <a:lnTo>
                    <a:pt x="3261" y="8955"/>
                  </a:lnTo>
                  <a:lnTo>
                    <a:pt x="3091" y="9077"/>
                  </a:lnTo>
                  <a:lnTo>
                    <a:pt x="2993" y="8931"/>
                  </a:lnTo>
                  <a:lnTo>
                    <a:pt x="2872" y="8785"/>
                  </a:lnTo>
                  <a:lnTo>
                    <a:pt x="2580" y="8517"/>
                  </a:lnTo>
                  <a:lnTo>
                    <a:pt x="2020" y="8079"/>
                  </a:lnTo>
                  <a:lnTo>
                    <a:pt x="1388" y="7495"/>
                  </a:lnTo>
                  <a:lnTo>
                    <a:pt x="755" y="6911"/>
                  </a:lnTo>
                  <a:close/>
                  <a:moveTo>
                    <a:pt x="9490" y="8760"/>
                  </a:moveTo>
                  <a:lnTo>
                    <a:pt x="9369" y="8785"/>
                  </a:lnTo>
                  <a:lnTo>
                    <a:pt x="9271" y="8833"/>
                  </a:lnTo>
                  <a:lnTo>
                    <a:pt x="9101" y="9004"/>
                  </a:lnTo>
                  <a:lnTo>
                    <a:pt x="8931" y="9174"/>
                  </a:lnTo>
                  <a:lnTo>
                    <a:pt x="8760" y="9344"/>
                  </a:lnTo>
                  <a:lnTo>
                    <a:pt x="8566" y="9515"/>
                  </a:lnTo>
                  <a:lnTo>
                    <a:pt x="8103" y="9904"/>
                  </a:lnTo>
                  <a:lnTo>
                    <a:pt x="7617" y="10318"/>
                  </a:lnTo>
                  <a:lnTo>
                    <a:pt x="7276" y="10609"/>
                  </a:lnTo>
                  <a:lnTo>
                    <a:pt x="7081" y="10780"/>
                  </a:lnTo>
                  <a:lnTo>
                    <a:pt x="6887" y="10999"/>
                  </a:lnTo>
                  <a:lnTo>
                    <a:pt x="6716" y="11193"/>
                  </a:lnTo>
                  <a:lnTo>
                    <a:pt x="6595" y="11437"/>
                  </a:lnTo>
                  <a:lnTo>
                    <a:pt x="6570" y="11534"/>
                  </a:lnTo>
                  <a:lnTo>
                    <a:pt x="6546" y="11656"/>
                  </a:lnTo>
                  <a:lnTo>
                    <a:pt x="6546" y="11753"/>
                  </a:lnTo>
                  <a:lnTo>
                    <a:pt x="6570" y="11850"/>
                  </a:lnTo>
                  <a:lnTo>
                    <a:pt x="6619" y="11948"/>
                  </a:lnTo>
                  <a:lnTo>
                    <a:pt x="6668" y="11996"/>
                  </a:lnTo>
                  <a:lnTo>
                    <a:pt x="6765" y="12021"/>
                  </a:lnTo>
                  <a:lnTo>
                    <a:pt x="6838" y="12021"/>
                  </a:lnTo>
                  <a:lnTo>
                    <a:pt x="6935" y="11972"/>
                  </a:lnTo>
                  <a:lnTo>
                    <a:pt x="7033" y="11923"/>
                  </a:lnTo>
                  <a:lnTo>
                    <a:pt x="7154" y="11777"/>
                  </a:lnTo>
                  <a:lnTo>
                    <a:pt x="7422" y="11461"/>
                  </a:lnTo>
                  <a:lnTo>
                    <a:pt x="7641" y="11242"/>
                  </a:lnTo>
                  <a:lnTo>
                    <a:pt x="7860" y="11023"/>
                  </a:lnTo>
                  <a:lnTo>
                    <a:pt x="8322" y="10634"/>
                  </a:lnTo>
                  <a:lnTo>
                    <a:pt x="8736" y="10318"/>
                  </a:lnTo>
                  <a:lnTo>
                    <a:pt x="9174" y="9977"/>
                  </a:lnTo>
                  <a:lnTo>
                    <a:pt x="9393" y="9807"/>
                  </a:lnTo>
                  <a:lnTo>
                    <a:pt x="9563" y="9612"/>
                  </a:lnTo>
                  <a:lnTo>
                    <a:pt x="9709" y="9393"/>
                  </a:lnTo>
                  <a:lnTo>
                    <a:pt x="9831" y="9174"/>
                  </a:lnTo>
                  <a:lnTo>
                    <a:pt x="9855" y="9052"/>
                  </a:lnTo>
                  <a:lnTo>
                    <a:pt x="9855" y="8931"/>
                  </a:lnTo>
                  <a:lnTo>
                    <a:pt x="9782" y="8858"/>
                  </a:lnTo>
                  <a:lnTo>
                    <a:pt x="9709" y="8809"/>
                  </a:lnTo>
                  <a:lnTo>
                    <a:pt x="9588" y="8760"/>
                  </a:lnTo>
                  <a:close/>
                  <a:moveTo>
                    <a:pt x="2045" y="13359"/>
                  </a:moveTo>
                  <a:lnTo>
                    <a:pt x="2166" y="13408"/>
                  </a:lnTo>
                  <a:lnTo>
                    <a:pt x="2166" y="13481"/>
                  </a:lnTo>
                  <a:lnTo>
                    <a:pt x="2166" y="13554"/>
                  </a:lnTo>
                  <a:lnTo>
                    <a:pt x="2118" y="13627"/>
                  </a:lnTo>
                  <a:lnTo>
                    <a:pt x="2069" y="13675"/>
                  </a:lnTo>
                  <a:lnTo>
                    <a:pt x="1947" y="13773"/>
                  </a:lnTo>
                  <a:lnTo>
                    <a:pt x="1826" y="13870"/>
                  </a:lnTo>
                  <a:lnTo>
                    <a:pt x="1655" y="13943"/>
                  </a:lnTo>
                  <a:lnTo>
                    <a:pt x="1461" y="14016"/>
                  </a:lnTo>
                  <a:lnTo>
                    <a:pt x="1461" y="14016"/>
                  </a:lnTo>
                  <a:lnTo>
                    <a:pt x="1607" y="13821"/>
                  </a:lnTo>
                  <a:lnTo>
                    <a:pt x="1753" y="13627"/>
                  </a:lnTo>
                  <a:lnTo>
                    <a:pt x="1874" y="13481"/>
                  </a:lnTo>
                  <a:lnTo>
                    <a:pt x="1972" y="13383"/>
                  </a:lnTo>
                  <a:lnTo>
                    <a:pt x="1996" y="13383"/>
                  </a:lnTo>
                  <a:lnTo>
                    <a:pt x="2045" y="13359"/>
                  </a:lnTo>
                  <a:close/>
                  <a:moveTo>
                    <a:pt x="1996" y="12872"/>
                  </a:moveTo>
                  <a:lnTo>
                    <a:pt x="1899" y="12897"/>
                  </a:lnTo>
                  <a:lnTo>
                    <a:pt x="1826" y="12921"/>
                  </a:lnTo>
                  <a:lnTo>
                    <a:pt x="1655" y="13018"/>
                  </a:lnTo>
                  <a:lnTo>
                    <a:pt x="1534" y="13140"/>
                  </a:lnTo>
                  <a:lnTo>
                    <a:pt x="1388" y="13286"/>
                  </a:lnTo>
                  <a:lnTo>
                    <a:pt x="1242" y="13456"/>
                  </a:lnTo>
                  <a:lnTo>
                    <a:pt x="998" y="13797"/>
                  </a:lnTo>
                  <a:lnTo>
                    <a:pt x="925" y="13967"/>
                  </a:lnTo>
                  <a:lnTo>
                    <a:pt x="828" y="14138"/>
                  </a:lnTo>
                  <a:lnTo>
                    <a:pt x="804" y="14235"/>
                  </a:lnTo>
                  <a:lnTo>
                    <a:pt x="779" y="14308"/>
                  </a:lnTo>
                  <a:lnTo>
                    <a:pt x="779" y="14405"/>
                  </a:lnTo>
                  <a:lnTo>
                    <a:pt x="828" y="14478"/>
                  </a:lnTo>
                  <a:lnTo>
                    <a:pt x="877" y="14527"/>
                  </a:lnTo>
                  <a:lnTo>
                    <a:pt x="925" y="14576"/>
                  </a:lnTo>
                  <a:lnTo>
                    <a:pt x="1047" y="14576"/>
                  </a:lnTo>
                  <a:lnTo>
                    <a:pt x="1120" y="14551"/>
                  </a:lnTo>
                  <a:lnTo>
                    <a:pt x="1266" y="14551"/>
                  </a:lnTo>
                  <a:lnTo>
                    <a:pt x="1412" y="14527"/>
                  </a:lnTo>
                  <a:lnTo>
                    <a:pt x="1582" y="14478"/>
                  </a:lnTo>
                  <a:lnTo>
                    <a:pt x="1728" y="14430"/>
                  </a:lnTo>
                  <a:lnTo>
                    <a:pt x="2020" y="14284"/>
                  </a:lnTo>
                  <a:lnTo>
                    <a:pt x="2239" y="14138"/>
                  </a:lnTo>
                  <a:lnTo>
                    <a:pt x="2361" y="14040"/>
                  </a:lnTo>
                  <a:lnTo>
                    <a:pt x="2483" y="13919"/>
                  </a:lnTo>
                  <a:lnTo>
                    <a:pt x="2556" y="13773"/>
                  </a:lnTo>
                  <a:lnTo>
                    <a:pt x="2629" y="13627"/>
                  </a:lnTo>
                  <a:lnTo>
                    <a:pt x="2653" y="13481"/>
                  </a:lnTo>
                  <a:lnTo>
                    <a:pt x="2653" y="13408"/>
                  </a:lnTo>
                  <a:lnTo>
                    <a:pt x="2629" y="13335"/>
                  </a:lnTo>
                  <a:lnTo>
                    <a:pt x="2604" y="13262"/>
                  </a:lnTo>
                  <a:lnTo>
                    <a:pt x="2556" y="13189"/>
                  </a:lnTo>
                  <a:lnTo>
                    <a:pt x="2483" y="13140"/>
                  </a:lnTo>
                  <a:lnTo>
                    <a:pt x="2385" y="13091"/>
                  </a:lnTo>
                  <a:lnTo>
                    <a:pt x="2288" y="12970"/>
                  </a:lnTo>
                  <a:lnTo>
                    <a:pt x="2166" y="12897"/>
                  </a:lnTo>
                  <a:lnTo>
                    <a:pt x="2069" y="12872"/>
                  </a:lnTo>
                  <a:close/>
                  <a:moveTo>
                    <a:pt x="15525" y="560"/>
                  </a:moveTo>
                  <a:lnTo>
                    <a:pt x="16084" y="633"/>
                  </a:lnTo>
                  <a:lnTo>
                    <a:pt x="16644" y="706"/>
                  </a:lnTo>
                  <a:lnTo>
                    <a:pt x="17204" y="828"/>
                  </a:lnTo>
                  <a:lnTo>
                    <a:pt x="17763" y="974"/>
                  </a:lnTo>
                  <a:lnTo>
                    <a:pt x="17666" y="1023"/>
                  </a:lnTo>
                  <a:lnTo>
                    <a:pt x="17593" y="1096"/>
                  </a:lnTo>
                  <a:lnTo>
                    <a:pt x="17496" y="1169"/>
                  </a:lnTo>
                  <a:lnTo>
                    <a:pt x="17496" y="1193"/>
                  </a:lnTo>
                  <a:lnTo>
                    <a:pt x="17520" y="1217"/>
                  </a:lnTo>
                  <a:lnTo>
                    <a:pt x="17569" y="1266"/>
                  </a:lnTo>
                  <a:lnTo>
                    <a:pt x="17617" y="1290"/>
                  </a:lnTo>
                  <a:lnTo>
                    <a:pt x="17739" y="1315"/>
                  </a:lnTo>
                  <a:lnTo>
                    <a:pt x="17861" y="1290"/>
                  </a:lnTo>
                  <a:lnTo>
                    <a:pt x="17934" y="1290"/>
                  </a:lnTo>
                  <a:lnTo>
                    <a:pt x="17982" y="1242"/>
                  </a:lnTo>
                  <a:lnTo>
                    <a:pt x="18007" y="1363"/>
                  </a:lnTo>
                  <a:lnTo>
                    <a:pt x="18031" y="1461"/>
                  </a:lnTo>
                  <a:lnTo>
                    <a:pt x="17909" y="1485"/>
                  </a:lnTo>
                  <a:lnTo>
                    <a:pt x="17812" y="1534"/>
                  </a:lnTo>
                  <a:lnTo>
                    <a:pt x="17715" y="1582"/>
                  </a:lnTo>
                  <a:lnTo>
                    <a:pt x="17617" y="1655"/>
                  </a:lnTo>
                  <a:lnTo>
                    <a:pt x="17593" y="1680"/>
                  </a:lnTo>
                  <a:lnTo>
                    <a:pt x="17593" y="1753"/>
                  </a:lnTo>
                  <a:lnTo>
                    <a:pt x="17617" y="1801"/>
                  </a:lnTo>
                  <a:lnTo>
                    <a:pt x="17690" y="1826"/>
                  </a:lnTo>
                  <a:lnTo>
                    <a:pt x="17739" y="1850"/>
                  </a:lnTo>
                  <a:lnTo>
                    <a:pt x="17812" y="1874"/>
                  </a:lnTo>
                  <a:lnTo>
                    <a:pt x="17958" y="1850"/>
                  </a:lnTo>
                  <a:lnTo>
                    <a:pt x="18080" y="1801"/>
                  </a:lnTo>
                  <a:lnTo>
                    <a:pt x="18104" y="1996"/>
                  </a:lnTo>
                  <a:lnTo>
                    <a:pt x="17909" y="2069"/>
                  </a:lnTo>
                  <a:lnTo>
                    <a:pt x="17788" y="2118"/>
                  </a:lnTo>
                  <a:lnTo>
                    <a:pt x="17690" y="2215"/>
                  </a:lnTo>
                  <a:lnTo>
                    <a:pt x="17642" y="2264"/>
                  </a:lnTo>
                  <a:lnTo>
                    <a:pt x="17642" y="2361"/>
                  </a:lnTo>
                  <a:lnTo>
                    <a:pt x="17666" y="2410"/>
                  </a:lnTo>
                  <a:lnTo>
                    <a:pt x="17739" y="2458"/>
                  </a:lnTo>
                  <a:lnTo>
                    <a:pt x="17836" y="2483"/>
                  </a:lnTo>
                  <a:lnTo>
                    <a:pt x="17934" y="2458"/>
                  </a:lnTo>
                  <a:lnTo>
                    <a:pt x="18128" y="2410"/>
                  </a:lnTo>
                  <a:lnTo>
                    <a:pt x="18153" y="2531"/>
                  </a:lnTo>
                  <a:lnTo>
                    <a:pt x="18007" y="2555"/>
                  </a:lnTo>
                  <a:lnTo>
                    <a:pt x="17836" y="2604"/>
                  </a:lnTo>
                  <a:lnTo>
                    <a:pt x="17763" y="2653"/>
                  </a:lnTo>
                  <a:lnTo>
                    <a:pt x="17715" y="2726"/>
                  </a:lnTo>
                  <a:lnTo>
                    <a:pt x="17690" y="2823"/>
                  </a:lnTo>
                  <a:lnTo>
                    <a:pt x="17690" y="2896"/>
                  </a:lnTo>
                  <a:lnTo>
                    <a:pt x="17739" y="2945"/>
                  </a:lnTo>
                  <a:lnTo>
                    <a:pt x="17812" y="2993"/>
                  </a:lnTo>
                  <a:lnTo>
                    <a:pt x="18153" y="2993"/>
                  </a:lnTo>
                  <a:lnTo>
                    <a:pt x="18177" y="2969"/>
                  </a:lnTo>
                  <a:lnTo>
                    <a:pt x="18177" y="3261"/>
                  </a:lnTo>
                  <a:lnTo>
                    <a:pt x="17739" y="3383"/>
                  </a:lnTo>
                  <a:lnTo>
                    <a:pt x="17690" y="3407"/>
                  </a:lnTo>
                  <a:lnTo>
                    <a:pt x="17666" y="3431"/>
                  </a:lnTo>
                  <a:lnTo>
                    <a:pt x="17617" y="3529"/>
                  </a:lnTo>
                  <a:lnTo>
                    <a:pt x="17617" y="3577"/>
                  </a:lnTo>
                  <a:lnTo>
                    <a:pt x="17642" y="3626"/>
                  </a:lnTo>
                  <a:lnTo>
                    <a:pt x="17666" y="3650"/>
                  </a:lnTo>
                  <a:lnTo>
                    <a:pt x="17715" y="3699"/>
                  </a:lnTo>
                  <a:lnTo>
                    <a:pt x="17812" y="3723"/>
                  </a:lnTo>
                  <a:lnTo>
                    <a:pt x="17934" y="3723"/>
                  </a:lnTo>
                  <a:lnTo>
                    <a:pt x="18153" y="3699"/>
                  </a:lnTo>
                  <a:lnTo>
                    <a:pt x="18153" y="3699"/>
                  </a:lnTo>
                  <a:lnTo>
                    <a:pt x="18104" y="4186"/>
                  </a:lnTo>
                  <a:lnTo>
                    <a:pt x="17934" y="4088"/>
                  </a:lnTo>
                  <a:lnTo>
                    <a:pt x="17739" y="4040"/>
                  </a:lnTo>
                  <a:lnTo>
                    <a:pt x="17642" y="4015"/>
                  </a:lnTo>
                  <a:lnTo>
                    <a:pt x="17569" y="4040"/>
                  </a:lnTo>
                  <a:lnTo>
                    <a:pt x="17471" y="4064"/>
                  </a:lnTo>
                  <a:lnTo>
                    <a:pt x="17423" y="4137"/>
                  </a:lnTo>
                  <a:lnTo>
                    <a:pt x="17423" y="4186"/>
                  </a:lnTo>
                  <a:lnTo>
                    <a:pt x="17496" y="4283"/>
                  </a:lnTo>
                  <a:lnTo>
                    <a:pt x="17617" y="4332"/>
                  </a:lnTo>
                  <a:lnTo>
                    <a:pt x="17812" y="4429"/>
                  </a:lnTo>
                  <a:lnTo>
                    <a:pt x="17982" y="4526"/>
                  </a:lnTo>
                  <a:lnTo>
                    <a:pt x="18055" y="4551"/>
                  </a:lnTo>
                  <a:lnTo>
                    <a:pt x="17958" y="4940"/>
                  </a:lnTo>
                  <a:lnTo>
                    <a:pt x="17690" y="4843"/>
                  </a:lnTo>
                  <a:lnTo>
                    <a:pt x="17471" y="4721"/>
                  </a:lnTo>
                  <a:lnTo>
                    <a:pt x="17228" y="4648"/>
                  </a:lnTo>
                  <a:lnTo>
                    <a:pt x="17155" y="4648"/>
                  </a:lnTo>
                  <a:lnTo>
                    <a:pt x="17155" y="4672"/>
                  </a:lnTo>
                  <a:lnTo>
                    <a:pt x="17155" y="4721"/>
                  </a:lnTo>
                  <a:lnTo>
                    <a:pt x="17204" y="4818"/>
                  </a:lnTo>
                  <a:lnTo>
                    <a:pt x="17252" y="4891"/>
                  </a:lnTo>
                  <a:lnTo>
                    <a:pt x="17350" y="4989"/>
                  </a:lnTo>
                  <a:lnTo>
                    <a:pt x="17423" y="5062"/>
                  </a:lnTo>
                  <a:lnTo>
                    <a:pt x="17642" y="5183"/>
                  </a:lnTo>
                  <a:lnTo>
                    <a:pt x="17861" y="5256"/>
                  </a:lnTo>
                  <a:lnTo>
                    <a:pt x="17739" y="5621"/>
                  </a:lnTo>
                  <a:lnTo>
                    <a:pt x="17617" y="5938"/>
                  </a:lnTo>
                  <a:lnTo>
                    <a:pt x="17569" y="5889"/>
                  </a:lnTo>
                  <a:lnTo>
                    <a:pt x="17520" y="5840"/>
                  </a:lnTo>
                  <a:lnTo>
                    <a:pt x="17398" y="5743"/>
                  </a:lnTo>
                  <a:lnTo>
                    <a:pt x="17301" y="5670"/>
                  </a:lnTo>
                  <a:lnTo>
                    <a:pt x="17179" y="5597"/>
                  </a:lnTo>
                  <a:lnTo>
                    <a:pt x="17082" y="5573"/>
                  </a:lnTo>
                  <a:lnTo>
                    <a:pt x="16985" y="5548"/>
                  </a:lnTo>
                  <a:lnTo>
                    <a:pt x="16887" y="5548"/>
                  </a:lnTo>
                  <a:lnTo>
                    <a:pt x="16766" y="5597"/>
                  </a:lnTo>
                  <a:lnTo>
                    <a:pt x="16741" y="5621"/>
                  </a:lnTo>
                  <a:lnTo>
                    <a:pt x="16741" y="5670"/>
                  </a:lnTo>
                  <a:lnTo>
                    <a:pt x="16741" y="5719"/>
                  </a:lnTo>
                  <a:lnTo>
                    <a:pt x="16766" y="5743"/>
                  </a:lnTo>
                  <a:lnTo>
                    <a:pt x="16863" y="5840"/>
                  </a:lnTo>
                  <a:lnTo>
                    <a:pt x="16936" y="5913"/>
                  </a:lnTo>
                  <a:lnTo>
                    <a:pt x="17009" y="5962"/>
                  </a:lnTo>
                  <a:lnTo>
                    <a:pt x="17228" y="6132"/>
                  </a:lnTo>
                  <a:lnTo>
                    <a:pt x="17325" y="6181"/>
                  </a:lnTo>
                  <a:lnTo>
                    <a:pt x="17447" y="6205"/>
                  </a:lnTo>
                  <a:lnTo>
                    <a:pt x="17496" y="6205"/>
                  </a:lnTo>
                  <a:lnTo>
                    <a:pt x="17325" y="6473"/>
                  </a:lnTo>
                  <a:lnTo>
                    <a:pt x="17204" y="6473"/>
                  </a:lnTo>
                  <a:lnTo>
                    <a:pt x="17106" y="6449"/>
                  </a:lnTo>
                  <a:lnTo>
                    <a:pt x="17009" y="6400"/>
                  </a:lnTo>
                  <a:lnTo>
                    <a:pt x="16936" y="6351"/>
                  </a:lnTo>
                  <a:lnTo>
                    <a:pt x="16814" y="6230"/>
                  </a:lnTo>
                  <a:lnTo>
                    <a:pt x="16668" y="6108"/>
                  </a:lnTo>
                  <a:lnTo>
                    <a:pt x="16522" y="6035"/>
                  </a:lnTo>
                  <a:lnTo>
                    <a:pt x="16449" y="6011"/>
                  </a:lnTo>
                  <a:lnTo>
                    <a:pt x="16352" y="6011"/>
                  </a:lnTo>
                  <a:lnTo>
                    <a:pt x="16279" y="6035"/>
                  </a:lnTo>
                  <a:lnTo>
                    <a:pt x="16182" y="6084"/>
                  </a:lnTo>
                  <a:lnTo>
                    <a:pt x="16133" y="6132"/>
                  </a:lnTo>
                  <a:lnTo>
                    <a:pt x="16133" y="6181"/>
                  </a:lnTo>
                  <a:lnTo>
                    <a:pt x="16182" y="6230"/>
                  </a:lnTo>
                  <a:lnTo>
                    <a:pt x="16230" y="6254"/>
                  </a:lnTo>
                  <a:lnTo>
                    <a:pt x="16303" y="6254"/>
                  </a:lnTo>
                  <a:lnTo>
                    <a:pt x="16401" y="6303"/>
                  </a:lnTo>
                  <a:lnTo>
                    <a:pt x="16547" y="6424"/>
                  </a:lnTo>
                  <a:lnTo>
                    <a:pt x="16693" y="6570"/>
                  </a:lnTo>
                  <a:lnTo>
                    <a:pt x="16814" y="6692"/>
                  </a:lnTo>
                  <a:lnTo>
                    <a:pt x="16936" y="6789"/>
                  </a:lnTo>
                  <a:lnTo>
                    <a:pt x="17082" y="6838"/>
                  </a:lnTo>
                  <a:lnTo>
                    <a:pt x="16668" y="7325"/>
                  </a:lnTo>
                  <a:lnTo>
                    <a:pt x="16157" y="7106"/>
                  </a:lnTo>
                  <a:lnTo>
                    <a:pt x="16011" y="7033"/>
                  </a:lnTo>
                  <a:lnTo>
                    <a:pt x="15865" y="7008"/>
                  </a:lnTo>
                  <a:lnTo>
                    <a:pt x="15744" y="7008"/>
                  </a:lnTo>
                  <a:lnTo>
                    <a:pt x="15598" y="7057"/>
                  </a:lnTo>
                  <a:lnTo>
                    <a:pt x="15573" y="7081"/>
                  </a:lnTo>
                  <a:lnTo>
                    <a:pt x="15549" y="7106"/>
                  </a:lnTo>
                  <a:lnTo>
                    <a:pt x="15549" y="7154"/>
                  </a:lnTo>
                  <a:lnTo>
                    <a:pt x="15573" y="7179"/>
                  </a:lnTo>
                  <a:lnTo>
                    <a:pt x="15646" y="7276"/>
                  </a:lnTo>
                  <a:lnTo>
                    <a:pt x="15744" y="7349"/>
                  </a:lnTo>
                  <a:lnTo>
                    <a:pt x="15987" y="7495"/>
                  </a:lnTo>
                  <a:lnTo>
                    <a:pt x="16328" y="7665"/>
                  </a:lnTo>
                  <a:lnTo>
                    <a:pt x="16036" y="7957"/>
                  </a:lnTo>
                  <a:lnTo>
                    <a:pt x="15890" y="7909"/>
                  </a:lnTo>
                  <a:lnTo>
                    <a:pt x="15744" y="7884"/>
                  </a:lnTo>
                  <a:lnTo>
                    <a:pt x="15598" y="7860"/>
                  </a:lnTo>
                  <a:lnTo>
                    <a:pt x="15452" y="7836"/>
                  </a:lnTo>
                  <a:lnTo>
                    <a:pt x="15160" y="7690"/>
                  </a:lnTo>
                  <a:lnTo>
                    <a:pt x="15014" y="7641"/>
                  </a:lnTo>
                  <a:lnTo>
                    <a:pt x="14868" y="7592"/>
                  </a:lnTo>
                  <a:lnTo>
                    <a:pt x="14819" y="7617"/>
                  </a:lnTo>
                  <a:lnTo>
                    <a:pt x="14770" y="7665"/>
                  </a:lnTo>
                  <a:lnTo>
                    <a:pt x="14770" y="7714"/>
                  </a:lnTo>
                  <a:lnTo>
                    <a:pt x="14770" y="7763"/>
                  </a:lnTo>
                  <a:lnTo>
                    <a:pt x="14843" y="7860"/>
                  </a:lnTo>
                  <a:lnTo>
                    <a:pt x="14916" y="7957"/>
                  </a:lnTo>
                  <a:lnTo>
                    <a:pt x="15135" y="8128"/>
                  </a:lnTo>
                  <a:lnTo>
                    <a:pt x="15427" y="8249"/>
                  </a:lnTo>
                  <a:lnTo>
                    <a:pt x="15549" y="8298"/>
                  </a:lnTo>
                  <a:lnTo>
                    <a:pt x="15695" y="8322"/>
                  </a:lnTo>
                  <a:lnTo>
                    <a:pt x="15403" y="8639"/>
                  </a:lnTo>
                  <a:lnTo>
                    <a:pt x="15184" y="8590"/>
                  </a:lnTo>
                  <a:lnTo>
                    <a:pt x="14965" y="8541"/>
                  </a:lnTo>
                  <a:lnTo>
                    <a:pt x="14770" y="8468"/>
                  </a:lnTo>
                  <a:lnTo>
                    <a:pt x="14576" y="8347"/>
                  </a:lnTo>
                  <a:lnTo>
                    <a:pt x="14551" y="8322"/>
                  </a:lnTo>
                  <a:lnTo>
                    <a:pt x="14503" y="8322"/>
                  </a:lnTo>
                  <a:lnTo>
                    <a:pt x="14454" y="8371"/>
                  </a:lnTo>
                  <a:lnTo>
                    <a:pt x="14430" y="8420"/>
                  </a:lnTo>
                  <a:lnTo>
                    <a:pt x="14430" y="8493"/>
                  </a:lnTo>
                  <a:lnTo>
                    <a:pt x="14478" y="8590"/>
                  </a:lnTo>
                  <a:lnTo>
                    <a:pt x="14551" y="8687"/>
                  </a:lnTo>
                  <a:lnTo>
                    <a:pt x="14722" y="8809"/>
                  </a:lnTo>
                  <a:lnTo>
                    <a:pt x="14892" y="8906"/>
                  </a:lnTo>
                  <a:lnTo>
                    <a:pt x="15111" y="8979"/>
                  </a:lnTo>
                  <a:lnTo>
                    <a:pt x="14843" y="9271"/>
                  </a:lnTo>
                  <a:lnTo>
                    <a:pt x="14795" y="9247"/>
                  </a:lnTo>
                  <a:lnTo>
                    <a:pt x="14503" y="9150"/>
                  </a:lnTo>
                  <a:lnTo>
                    <a:pt x="14211" y="9052"/>
                  </a:lnTo>
                  <a:lnTo>
                    <a:pt x="13919" y="8955"/>
                  </a:lnTo>
                  <a:lnTo>
                    <a:pt x="13627" y="8858"/>
                  </a:lnTo>
                  <a:lnTo>
                    <a:pt x="13578" y="8858"/>
                  </a:lnTo>
                  <a:lnTo>
                    <a:pt x="13554" y="8882"/>
                  </a:lnTo>
                  <a:lnTo>
                    <a:pt x="13529" y="8931"/>
                  </a:lnTo>
                  <a:lnTo>
                    <a:pt x="13554" y="8955"/>
                  </a:lnTo>
                  <a:lnTo>
                    <a:pt x="13627" y="9077"/>
                  </a:lnTo>
                  <a:lnTo>
                    <a:pt x="13748" y="9198"/>
                  </a:lnTo>
                  <a:lnTo>
                    <a:pt x="13846" y="9296"/>
                  </a:lnTo>
                  <a:lnTo>
                    <a:pt x="13992" y="9369"/>
                  </a:lnTo>
                  <a:lnTo>
                    <a:pt x="14284" y="9515"/>
                  </a:lnTo>
                  <a:lnTo>
                    <a:pt x="14576" y="9612"/>
                  </a:lnTo>
                  <a:lnTo>
                    <a:pt x="14211" y="10001"/>
                  </a:lnTo>
                  <a:lnTo>
                    <a:pt x="14186" y="9953"/>
                  </a:lnTo>
                  <a:lnTo>
                    <a:pt x="14113" y="9904"/>
                  </a:lnTo>
                  <a:lnTo>
                    <a:pt x="13846" y="9709"/>
                  </a:lnTo>
                  <a:lnTo>
                    <a:pt x="13529" y="9563"/>
                  </a:lnTo>
                  <a:lnTo>
                    <a:pt x="13359" y="9490"/>
                  </a:lnTo>
                  <a:lnTo>
                    <a:pt x="13213" y="9442"/>
                  </a:lnTo>
                  <a:lnTo>
                    <a:pt x="13043" y="9393"/>
                  </a:lnTo>
                  <a:lnTo>
                    <a:pt x="12824" y="9393"/>
                  </a:lnTo>
                  <a:lnTo>
                    <a:pt x="12799" y="9442"/>
                  </a:lnTo>
                  <a:lnTo>
                    <a:pt x="12799" y="9490"/>
                  </a:lnTo>
                  <a:lnTo>
                    <a:pt x="12824" y="9515"/>
                  </a:lnTo>
                  <a:lnTo>
                    <a:pt x="13067" y="9734"/>
                  </a:lnTo>
                  <a:lnTo>
                    <a:pt x="13335" y="9904"/>
                  </a:lnTo>
                  <a:lnTo>
                    <a:pt x="13627" y="10074"/>
                  </a:lnTo>
                  <a:lnTo>
                    <a:pt x="13919" y="10220"/>
                  </a:lnTo>
                  <a:lnTo>
                    <a:pt x="13967" y="10245"/>
                  </a:lnTo>
                  <a:lnTo>
                    <a:pt x="13894" y="10318"/>
                  </a:lnTo>
                  <a:lnTo>
                    <a:pt x="13748" y="10464"/>
                  </a:lnTo>
                  <a:lnTo>
                    <a:pt x="13700" y="10391"/>
                  </a:lnTo>
                  <a:lnTo>
                    <a:pt x="13627" y="10318"/>
                  </a:lnTo>
                  <a:lnTo>
                    <a:pt x="13456" y="10220"/>
                  </a:lnTo>
                  <a:lnTo>
                    <a:pt x="13091" y="10074"/>
                  </a:lnTo>
                  <a:lnTo>
                    <a:pt x="12897" y="10026"/>
                  </a:lnTo>
                  <a:lnTo>
                    <a:pt x="12702" y="9953"/>
                  </a:lnTo>
                  <a:lnTo>
                    <a:pt x="12507" y="9928"/>
                  </a:lnTo>
                  <a:lnTo>
                    <a:pt x="12288" y="9904"/>
                  </a:lnTo>
                  <a:lnTo>
                    <a:pt x="12240" y="9904"/>
                  </a:lnTo>
                  <a:lnTo>
                    <a:pt x="12215" y="9928"/>
                  </a:lnTo>
                  <a:lnTo>
                    <a:pt x="12191" y="9977"/>
                  </a:lnTo>
                  <a:lnTo>
                    <a:pt x="12215" y="10050"/>
                  </a:lnTo>
                  <a:lnTo>
                    <a:pt x="12264" y="10099"/>
                  </a:lnTo>
                  <a:lnTo>
                    <a:pt x="12459" y="10196"/>
                  </a:lnTo>
                  <a:lnTo>
                    <a:pt x="12629" y="10293"/>
                  </a:lnTo>
                  <a:lnTo>
                    <a:pt x="12994" y="10512"/>
                  </a:lnTo>
                  <a:lnTo>
                    <a:pt x="13237" y="10634"/>
                  </a:lnTo>
                  <a:lnTo>
                    <a:pt x="13359" y="10682"/>
                  </a:lnTo>
                  <a:lnTo>
                    <a:pt x="13505" y="10707"/>
                  </a:lnTo>
                  <a:lnTo>
                    <a:pt x="12921" y="11291"/>
                  </a:lnTo>
                  <a:lnTo>
                    <a:pt x="12799" y="11193"/>
                  </a:lnTo>
                  <a:lnTo>
                    <a:pt x="12653" y="11096"/>
                  </a:lnTo>
                  <a:lnTo>
                    <a:pt x="12434" y="10974"/>
                  </a:lnTo>
                  <a:lnTo>
                    <a:pt x="12240" y="10828"/>
                  </a:lnTo>
                  <a:lnTo>
                    <a:pt x="12021" y="10682"/>
                  </a:lnTo>
                  <a:lnTo>
                    <a:pt x="11802" y="10585"/>
                  </a:lnTo>
                  <a:lnTo>
                    <a:pt x="11680" y="10537"/>
                  </a:lnTo>
                  <a:lnTo>
                    <a:pt x="11534" y="10537"/>
                  </a:lnTo>
                  <a:lnTo>
                    <a:pt x="11510" y="10561"/>
                  </a:lnTo>
                  <a:lnTo>
                    <a:pt x="11510" y="10585"/>
                  </a:lnTo>
                  <a:lnTo>
                    <a:pt x="11534" y="10609"/>
                  </a:lnTo>
                  <a:lnTo>
                    <a:pt x="11704" y="10804"/>
                  </a:lnTo>
                  <a:lnTo>
                    <a:pt x="11996" y="11072"/>
                  </a:lnTo>
                  <a:lnTo>
                    <a:pt x="12337" y="11364"/>
                  </a:lnTo>
                  <a:lnTo>
                    <a:pt x="12507" y="11461"/>
                  </a:lnTo>
                  <a:lnTo>
                    <a:pt x="12678" y="11534"/>
                  </a:lnTo>
                  <a:lnTo>
                    <a:pt x="12337" y="11875"/>
                  </a:lnTo>
                  <a:lnTo>
                    <a:pt x="12215" y="11826"/>
                  </a:lnTo>
                  <a:lnTo>
                    <a:pt x="12094" y="11777"/>
                  </a:lnTo>
                  <a:lnTo>
                    <a:pt x="11899" y="11680"/>
                  </a:lnTo>
                  <a:lnTo>
                    <a:pt x="11510" y="11437"/>
                  </a:lnTo>
                  <a:lnTo>
                    <a:pt x="11291" y="11339"/>
                  </a:lnTo>
                  <a:lnTo>
                    <a:pt x="11193" y="11315"/>
                  </a:lnTo>
                  <a:lnTo>
                    <a:pt x="11072" y="11291"/>
                  </a:lnTo>
                  <a:lnTo>
                    <a:pt x="10999" y="11315"/>
                  </a:lnTo>
                  <a:lnTo>
                    <a:pt x="10974" y="11364"/>
                  </a:lnTo>
                  <a:lnTo>
                    <a:pt x="10950" y="11437"/>
                  </a:lnTo>
                  <a:lnTo>
                    <a:pt x="10999" y="11485"/>
                  </a:lnTo>
                  <a:lnTo>
                    <a:pt x="11266" y="11704"/>
                  </a:lnTo>
                  <a:lnTo>
                    <a:pt x="11558" y="11923"/>
                  </a:lnTo>
                  <a:lnTo>
                    <a:pt x="11777" y="12069"/>
                  </a:lnTo>
                  <a:lnTo>
                    <a:pt x="12045" y="12191"/>
                  </a:lnTo>
                  <a:lnTo>
                    <a:pt x="11753" y="12483"/>
                  </a:lnTo>
                  <a:lnTo>
                    <a:pt x="11485" y="12264"/>
                  </a:lnTo>
                  <a:lnTo>
                    <a:pt x="11218" y="12045"/>
                  </a:lnTo>
                  <a:lnTo>
                    <a:pt x="11047" y="11899"/>
                  </a:lnTo>
                  <a:lnTo>
                    <a:pt x="10877" y="11777"/>
                  </a:lnTo>
                  <a:lnTo>
                    <a:pt x="10682" y="11680"/>
                  </a:lnTo>
                  <a:lnTo>
                    <a:pt x="10488" y="11631"/>
                  </a:lnTo>
                  <a:lnTo>
                    <a:pt x="10439" y="11656"/>
                  </a:lnTo>
                  <a:lnTo>
                    <a:pt x="10439" y="11680"/>
                  </a:lnTo>
                  <a:lnTo>
                    <a:pt x="10415" y="11704"/>
                  </a:lnTo>
                  <a:lnTo>
                    <a:pt x="10439" y="11753"/>
                  </a:lnTo>
                  <a:lnTo>
                    <a:pt x="11072" y="12410"/>
                  </a:lnTo>
                  <a:lnTo>
                    <a:pt x="11242" y="12605"/>
                  </a:lnTo>
                  <a:lnTo>
                    <a:pt x="11461" y="12775"/>
                  </a:lnTo>
                  <a:lnTo>
                    <a:pt x="11315" y="12945"/>
                  </a:lnTo>
                  <a:lnTo>
                    <a:pt x="11193" y="12848"/>
                  </a:lnTo>
                  <a:lnTo>
                    <a:pt x="11047" y="12775"/>
                  </a:lnTo>
                  <a:lnTo>
                    <a:pt x="10780" y="12629"/>
                  </a:lnTo>
                  <a:lnTo>
                    <a:pt x="10366" y="12361"/>
                  </a:lnTo>
                  <a:lnTo>
                    <a:pt x="10172" y="12215"/>
                  </a:lnTo>
                  <a:lnTo>
                    <a:pt x="9977" y="12069"/>
                  </a:lnTo>
                  <a:lnTo>
                    <a:pt x="9953" y="12045"/>
                  </a:lnTo>
                  <a:lnTo>
                    <a:pt x="9928" y="12069"/>
                  </a:lnTo>
                  <a:lnTo>
                    <a:pt x="9904" y="12094"/>
                  </a:lnTo>
                  <a:lnTo>
                    <a:pt x="9928" y="12118"/>
                  </a:lnTo>
                  <a:lnTo>
                    <a:pt x="10220" y="12532"/>
                  </a:lnTo>
                  <a:lnTo>
                    <a:pt x="10391" y="12702"/>
                  </a:lnTo>
                  <a:lnTo>
                    <a:pt x="10585" y="12897"/>
                  </a:lnTo>
                  <a:lnTo>
                    <a:pt x="10804" y="13067"/>
                  </a:lnTo>
                  <a:lnTo>
                    <a:pt x="10926" y="13140"/>
                  </a:lnTo>
                  <a:lnTo>
                    <a:pt x="11047" y="13213"/>
                  </a:lnTo>
                  <a:lnTo>
                    <a:pt x="10780" y="13456"/>
                  </a:lnTo>
                  <a:lnTo>
                    <a:pt x="10439" y="13213"/>
                  </a:lnTo>
                  <a:lnTo>
                    <a:pt x="10099" y="12970"/>
                  </a:lnTo>
                  <a:lnTo>
                    <a:pt x="9928" y="12872"/>
                  </a:lnTo>
                  <a:lnTo>
                    <a:pt x="9734" y="12799"/>
                  </a:lnTo>
                  <a:lnTo>
                    <a:pt x="9563" y="12726"/>
                  </a:lnTo>
                  <a:lnTo>
                    <a:pt x="9369" y="12726"/>
                  </a:lnTo>
                  <a:lnTo>
                    <a:pt x="9320" y="12751"/>
                  </a:lnTo>
                  <a:lnTo>
                    <a:pt x="9320" y="12775"/>
                  </a:lnTo>
                  <a:lnTo>
                    <a:pt x="9320" y="12799"/>
                  </a:lnTo>
                  <a:lnTo>
                    <a:pt x="9442" y="12921"/>
                  </a:lnTo>
                  <a:lnTo>
                    <a:pt x="9588" y="13043"/>
                  </a:lnTo>
                  <a:lnTo>
                    <a:pt x="9855" y="13262"/>
                  </a:lnTo>
                  <a:lnTo>
                    <a:pt x="10464" y="13773"/>
                  </a:lnTo>
                  <a:lnTo>
                    <a:pt x="10293" y="13943"/>
                  </a:lnTo>
                  <a:lnTo>
                    <a:pt x="10123" y="13821"/>
                  </a:lnTo>
                  <a:lnTo>
                    <a:pt x="9953" y="13724"/>
                  </a:lnTo>
                  <a:lnTo>
                    <a:pt x="9612" y="13554"/>
                  </a:lnTo>
                  <a:lnTo>
                    <a:pt x="9393" y="13408"/>
                  </a:lnTo>
                  <a:lnTo>
                    <a:pt x="9223" y="13237"/>
                  </a:lnTo>
                  <a:lnTo>
                    <a:pt x="9052" y="13067"/>
                  </a:lnTo>
                  <a:lnTo>
                    <a:pt x="8906" y="12848"/>
                  </a:lnTo>
                  <a:lnTo>
                    <a:pt x="8833" y="12799"/>
                  </a:lnTo>
                  <a:lnTo>
                    <a:pt x="8760" y="12799"/>
                  </a:lnTo>
                  <a:lnTo>
                    <a:pt x="8712" y="12824"/>
                  </a:lnTo>
                  <a:lnTo>
                    <a:pt x="8663" y="12897"/>
                  </a:lnTo>
                  <a:lnTo>
                    <a:pt x="8639" y="13018"/>
                  </a:lnTo>
                  <a:lnTo>
                    <a:pt x="8663" y="13164"/>
                  </a:lnTo>
                  <a:lnTo>
                    <a:pt x="8687" y="13286"/>
                  </a:lnTo>
                  <a:lnTo>
                    <a:pt x="8760" y="13408"/>
                  </a:lnTo>
                  <a:lnTo>
                    <a:pt x="8833" y="13529"/>
                  </a:lnTo>
                  <a:lnTo>
                    <a:pt x="8931" y="13627"/>
                  </a:lnTo>
                  <a:lnTo>
                    <a:pt x="9125" y="13821"/>
                  </a:lnTo>
                  <a:lnTo>
                    <a:pt x="9490" y="14089"/>
                  </a:lnTo>
                  <a:lnTo>
                    <a:pt x="9685" y="14211"/>
                  </a:lnTo>
                  <a:lnTo>
                    <a:pt x="9904" y="14308"/>
                  </a:lnTo>
                  <a:lnTo>
                    <a:pt x="9661" y="14527"/>
                  </a:lnTo>
                  <a:lnTo>
                    <a:pt x="9369" y="14381"/>
                  </a:lnTo>
                  <a:lnTo>
                    <a:pt x="9052" y="14235"/>
                  </a:lnTo>
                  <a:lnTo>
                    <a:pt x="8760" y="14089"/>
                  </a:lnTo>
                  <a:lnTo>
                    <a:pt x="8614" y="13992"/>
                  </a:lnTo>
                  <a:lnTo>
                    <a:pt x="8468" y="13919"/>
                  </a:lnTo>
                  <a:lnTo>
                    <a:pt x="8444" y="13894"/>
                  </a:lnTo>
                  <a:lnTo>
                    <a:pt x="8420" y="13894"/>
                  </a:lnTo>
                  <a:lnTo>
                    <a:pt x="8395" y="13919"/>
                  </a:lnTo>
                  <a:lnTo>
                    <a:pt x="8395" y="13967"/>
                  </a:lnTo>
                  <a:lnTo>
                    <a:pt x="8468" y="14138"/>
                  </a:lnTo>
                  <a:lnTo>
                    <a:pt x="8566" y="14308"/>
                  </a:lnTo>
                  <a:lnTo>
                    <a:pt x="8687" y="14430"/>
                  </a:lnTo>
                  <a:lnTo>
                    <a:pt x="8833" y="14551"/>
                  </a:lnTo>
                  <a:lnTo>
                    <a:pt x="9296" y="14868"/>
                  </a:lnTo>
                  <a:lnTo>
                    <a:pt x="9004" y="15160"/>
                  </a:lnTo>
                  <a:lnTo>
                    <a:pt x="8614" y="14770"/>
                  </a:lnTo>
                  <a:lnTo>
                    <a:pt x="8201" y="14405"/>
                  </a:lnTo>
                  <a:lnTo>
                    <a:pt x="7398" y="13700"/>
                  </a:lnTo>
                  <a:lnTo>
                    <a:pt x="6984" y="13359"/>
                  </a:lnTo>
                  <a:lnTo>
                    <a:pt x="6595" y="12994"/>
                  </a:lnTo>
                  <a:lnTo>
                    <a:pt x="6205" y="12605"/>
                  </a:lnTo>
                  <a:lnTo>
                    <a:pt x="5840" y="12215"/>
                  </a:lnTo>
                  <a:lnTo>
                    <a:pt x="5500" y="11777"/>
                  </a:lnTo>
                  <a:lnTo>
                    <a:pt x="5135" y="11315"/>
                  </a:lnTo>
                  <a:lnTo>
                    <a:pt x="4794" y="10901"/>
                  </a:lnTo>
                  <a:lnTo>
                    <a:pt x="4599" y="10682"/>
                  </a:lnTo>
                  <a:lnTo>
                    <a:pt x="4405" y="10488"/>
                  </a:lnTo>
                  <a:lnTo>
                    <a:pt x="4137" y="10269"/>
                  </a:lnTo>
                  <a:lnTo>
                    <a:pt x="3845" y="10074"/>
                  </a:lnTo>
                  <a:lnTo>
                    <a:pt x="3553" y="9855"/>
                  </a:lnTo>
                  <a:lnTo>
                    <a:pt x="3285" y="9661"/>
                  </a:lnTo>
                  <a:lnTo>
                    <a:pt x="3261" y="9588"/>
                  </a:lnTo>
                  <a:lnTo>
                    <a:pt x="3602" y="9296"/>
                  </a:lnTo>
                  <a:lnTo>
                    <a:pt x="3967" y="9004"/>
                  </a:lnTo>
                  <a:lnTo>
                    <a:pt x="4332" y="8712"/>
                  </a:lnTo>
                  <a:lnTo>
                    <a:pt x="4672" y="8420"/>
                  </a:lnTo>
                  <a:lnTo>
                    <a:pt x="5646" y="7519"/>
                  </a:lnTo>
                  <a:lnTo>
                    <a:pt x="6595" y="6595"/>
                  </a:lnTo>
                  <a:lnTo>
                    <a:pt x="6984" y="6205"/>
                  </a:lnTo>
                  <a:lnTo>
                    <a:pt x="7349" y="5792"/>
                  </a:lnTo>
                  <a:lnTo>
                    <a:pt x="8055" y="4940"/>
                  </a:lnTo>
                  <a:lnTo>
                    <a:pt x="8760" y="4088"/>
                  </a:lnTo>
                  <a:lnTo>
                    <a:pt x="9466" y="3237"/>
                  </a:lnTo>
                  <a:lnTo>
                    <a:pt x="9855" y="2799"/>
                  </a:lnTo>
                  <a:lnTo>
                    <a:pt x="10269" y="2410"/>
                  </a:lnTo>
                  <a:lnTo>
                    <a:pt x="10707" y="2045"/>
                  </a:lnTo>
                  <a:lnTo>
                    <a:pt x="11169" y="1704"/>
                  </a:lnTo>
                  <a:lnTo>
                    <a:pt x="11631" y="1412"/>
                  </a:lnTo>
                  <a:lnTo>
                    <a:pt x="12142" y="1144"/>
                  </a:lnTo>
                  <a:lnTo>
                    <a:pt x="12678" y="950"/>
                  </a:lnTo>
                  <a:lnTo>
                    <a:pt x="13237" y="779"/>
                  </a:lnTo>
                  <a:lnTo>
                    <a:pt x="13797" y="658"/>
                  </a:lnTo>
                  <a:lnTo>
                    <a:pt x="14381" y="585"/>
                  </a:lnTo>
                  <a:lnTo>
                    <a:pt x="14941" y="560"/>
                  </a:lnTo>
                  <a:close/>
                  <a:moveTo>
                    <a:pt x="11777" y="13237"/>
                  </a:moveTo>
                  <a:lnTo>
                    <a:pt x="11777" y="13602"/>
                  </a:lnTo>
                  <a:lnTo>
                    <a:pt x="11753" y="13967"/>
                  </a:lnTo>
                  <a:lnTo>
                    <a:pt x="11704" y="14746"/>
                  </a:lnTo>
                  <a:lnTo>
                    <a:pt x="11680" y="15549"/>
                  </a:lnTo>
                  <a:lnTo>
                    <a:pt x="11656" y="16328"/>
                  </a:lnTo>
                  <a:lnTo>
                    <a:pt x="11485" y="16084"/>
                  </a:lnTo>
                  <a:lnTo>
                    <a:pt x="11291" y="15865"/>
                  </a:lnTo>
                  <a:lnTo>
                    <a:pt x="10877" y="15427"/>
                  </a:lnTo>
                  <a:lnTo>
                    <a:pt x="10755" y="15257"/>
                  </a:lnTo>
                  <a:lnTo>
                    <a:pt x="10610" y="15062"/>
                  </a:lnTo>
                  <a:lnTo>
                    <a:pt x="10464" y="14868"/>
                  </a:lnTo>
                  <a:lnTo>
                    <a:pt x="10366" y="14770"/>
                  </a:lnTo>
                  <a:lnTo>
                    <a:pt x="10293" y="14722"/>
                  </a:lnTo>
                  <a:lnTo>
                    <a:pt x="10731" y="14284"/>
                  </a:lnTo>
                  <a:lnTo>
                    <a:pt x="11266" y="13773"/>
                  </a:lnTo>
                  <a:lnTo>
                    <a:pt x="11777" y="13237"/>
                  </a:lnTo>
                  <a:close/>
                  <a:moveTo>
                    <a:pt x="3431" y="14381"/>
                  </a:moveTo>
                  <a:lnTo>
                    <a:pt x="3553" y="14405"/>
                  </a:lnTo>
                  <a:lnTo>
                    <a:pt x="3699" y="14454"/>
                  </a:lnTo>
                  <a:lnTo>
                    <a:pt x="3699" y="14527"/>
                  </a:lnTo>
                  <a:lnTo>
                    <a:pt x="3723" y="14576"/>
                  </a:lnTo>
                  <a:lnTo>
                    <a:pt x="3602" y="14576"/>
                  </a:lnTo>
                  <a:lnTo>
                    <a:pt x="3553" y="14600"/>
                  </a:lnTo>
                  <a:lnTo>
                    <a:pt x="3504" y="14649"/>
                  </a:lnTo>
                  <a:lnTo>
                    <a:pt x="3334" y="14843"/>
                  </a:lnTo>
                  <a:lnTo>
                    <a:pt x="3164" y="15038"/>
                  </a:lnTo>
                  <a:lnTo>
                    <a:pt x="2969" y="15233"/>
                  </a:lnTo>
                  <a:lnTo>
                    <a:pt x="2896" y="15330"/>
                  </a:lnTo>
                  <a:lnTo>
                    <a:pt x="2847" y="15452"/>
                  </a:lnTo>
                  <a:lnTo>
                    <a:pt x="2847" y="15525"/>
                  </a:lnTo>
                  <a:lnTo>
                    <a:pt x="2872" y="15573"/>
                  </a:lnTo>
                  <a:lnTo>
                    <a:pt x="2896" y="15622"/>
                  </a:lnTo>
                  <a:lnTo>
                    <a:pt x="2945" y="15646"/>
                  </a:lnTo>
                  <a:lnTo>
                    <a:pt x="3115" y="15646"/>
                  </a:lnTo>
                  <a:lnTo>
                    <a:pt x="3237" y="15598"/>
                  </a:lnTo>
                  <a:lnTo>
                    <a:pt x="3358" y="15525"/>
                  </a:lnTo>
                  <a:lnTo>
                    <a:pt x="3480" y="15427"/>
                  </a:lnTo>
                  <a:lnTo>
                    <a:pt x="3699" y="15208"/>
                  </a:lnTo>
                  <a:lnTo>
                    <a:pt x="3894" y="14941"/>
                  </a:lnTo>
                  <a:lnTo>
                    <a:pt x="3918" y="14868"/>
                  </a:lnTo>
                  <a:lnTo>
                    <a:pt x="3918" y="14795"/>
                  </a:lnTo>
                  <a:lnTo>
                    <a:pt x="3918" y="14722"/>
                  </a:lnTo>
                  <a:lnTo>
                    <a:pt x="3869" y="14673"/>
                  </a:lnTo>
                  <a:lnTo>
                    <a:pt x="3918" y="14697"/>
                  </a:lnTo>
                  <a:lnTo>
                    <a:pt x="3967" y="14770"/>
                  </a:lnTo>
                  <a:lnTo>
                    <a:pt x="3967" y="14819"/>
                  </a:lnTo>
                  <a:lnTo>
                    <a:pt x="3967" y="14892"/>
                  </a:lnTo>
                  <a:lnTo>
                    <a:pt x="3942" y="15087"/>
                  </a:lnTo>
                  <a:lnTo>
                    <a:pt x="3894" y="15281"/>
                  </a:lnTo>
                  <a:lnTo>
                    <a:pt x="3699" y="15671"/>
                  </a:lnTo>
                  <a:lnTo>
                    <a:pt x="3553" y="15938"/>
                  </a:lnTo>
                  <a:lnTo>
                    <a:pt x="3480" y="16060"/>
                  </a:lnTo>
                  <a:lnTo>
                    <a:pt x="3358" y="16157"/>
                  </a:lnTo>
                  <a:lnTo>
                    <a:pt x="3261" y="16230"/>
                  </a:lnTo>
                  <a:lnTo>
                    <a:pt x="3115" y="16303"/>
                  </a:lnTo>
                  <a:lnTo>
                    <a:pt x="2847" y="16376"/>
                  </a:lnTo>
                  <a:lnTo>
                    <a:pt x="2556" y="16425"/>
                  </a:lnTo>
                  <a:lnTo>
                    <a:pt x="2361" y="16449"/>
                  </a:lnTo>
                  <a:lnTo>
                    <a:pt x="2166" y="16449"/>
                  </a:lnTo>
                  <a:lnTo>
                    <a:pt x="2312" y="16182"/>
                  </a:lnTo>
                  <a:lnTo>
                    <a:pt x="2434" y="15890"/>
                  </a:lnTo>
                  <a:lnTo>
                    <a:pt x="2629" y="15403"/>
                  </a:lnTo>
                  <a:lnTo>
                    <a:pt x="2726" y="15160"/>
                  </a:lnTo>
                  <a:lnTo>
                    <a:pt x="2847" y="14916"/>
                  </a:lnTo>
                  <a:lnTo>
                    <a:pt x="2993" y="14697"/>
                  </a:lnTo>
                  <a:lnTo>
                    <a:pt x="3164" y="14503"/>
                  </a:lnTo>
                  <a:lnTo>
                    <a:pt x="3237" y="14430"/>
                  </a:lnTo>
                  <a:lnTo>
                    <a:pt x="3310" y="14405"/>
                  </a:lnTo>
                  <a:lnTo>
                    <a:pt x="3358" y="14381"/>
                  </a:lnTo>
                  <a:close/>
                  <a:moveTo>
                    <a:pt x="3066" y="10001"/>
                  </a:moveTo>
                  <a:lnTo>
                    <a:pt x="3188" y="10147"/>
                  </a:lnTo>
                  <a:lnTo>
                    <a:pt x="3334" y="10293"/>
                  </a:lnTo>
                  <a:lnTo>
                    <a:pt x="3650" y="10488"/>
                  </a:lnTo>
                  <a:lnTo>
                    <a:pt x="3894" y="10682"/>
                  </a:lnTo>
                  <a:lnTo>
                    <a:pt x="4113" y="10877"/>
                  </a:lnTo>
                  <a:lnTo>
                    <a:pt x="4332" y="11096"/>
                  </a:lnTo>
                  <a:lnTo>
                    <a:pt x="4526" y="11315"/>
                  </a:lnTo>
                  <a:lnTo>
                    <a:pt x="4891" y="11777"/>
                  </a:lnTo>
                  <a:lnTo>
                    <a:pt x="5256" y="12264"/>
                  </a:lnTo>
                  <a:lnTo>
                    <a:pt x="5621" y="12702"/>
                  </a:lnTo>
                  <a:lnTo>
                    <a:pt x="6011" y="13140"/>
                  </a:lnTo>
                  <a:lnTo>
                    <a:pt x="6449" y="13529"/>
                  </a:lnTo>
                  <a:lnTo>
                    <a:pt x="6862" y="13919"/>
                  </a:lnTo>
                  <a:lnTo>
                    <a:pt x="7763" y="14697"/>
                  </a:lnTo>
                  <a:lnTo>
                    <a:pt x="8176" y="15087"/>
                  </a:lnTo>
                  <a:lnTo>
                    <a:pt x="8614" y="15500"/>
                  </a:lnTo>
                  <a:lnTo>
                    <a:pt x="8590" y="15525"/>
                  </a:lnTo>
                  <a:lnTo>
                    <a:pt x="8517" y="15573"/>
                  </a:lnTo>
                  <a:lnTo>
                    <a:pt x="8468" y="15646"/>
                  </a:lnTo>
                  <a:lnTo>
                    <a:pt x="8468" y="15719"/>
                  </a:lnTo>
                  <a:lnTo>
                    <a:pt x="8395" y="15914"/>
                  </a:lnTo>
                  <a:lnTo>
                    <a:pt x="8322" y="16133"/>
                  </a:lnTo>
                  <a:lnTo>
                    <a:pt x="8176" y="16547"/>
                  </a:lnTo>
                  <a:lnTo>
                    <a:pt x="7227" y="15817"/>
                  </a:lnTo>
                  <a:lnTo>
                    <a:pt x="6303" y="15062"/>
                  </a:lnTo>
                  <a:lnTo>
                    <a:pt x="5840" y="14649"/>
                  </a:lnTo>
                  <a:lnTo>
                    <a:pt x="5378" y="14259"/>
                  </a:lnTo>
                  <a:lnTo>
                    <a:pt x="4964" y="13846"/>
                  </a:lnTo>
                  <a:lnTo>
                    <a:pt x="4551" y="13408"/>
                  </a:lnTo>
                  <a:lnTo>
                    <a:pt x="3821" y="12580"/>
                  </a:lnTo>
                  <a:lnTo>
                    <a:pt x="3456" y="12142"/>
                  </a:lnTo>
                  <a:lnTo>
                    <a:pt x="3091" y="11729"/>
                  </a:lnTo>
                  <a:lnTo>
                    <a:pt x="2702" y="11315"/>
                  </a:lnTo>
                  <a:lnTo>
                    <a:pt x="2288" y="10950"/>
                  </a:lnTo>
                  <a:lnTo>
                    <a:pt x="1850" y="10609"/>
                  </a:lnTo>
                  <a:lnTo>
                    <a:pt x="1607" y="10464"/>
                  </a:lnTo>
                  <a:lnTo>
                    <a:pt x="1388" y="10318"/>
                  </a:lnTo>
                  <a:lnTo>
                    <a:pt x="1534" y="10318"/>
                  </a:lnTo>
                  <a:lnTo>
                    <a:pt x="1655" y="10293"/>
                  </a:lnTo>
                  <a:lnTo>
                    <a:pt x="1947" y="10245"/>
                  </a:lnTo>
                  <a:lnTo>
                    <a:pt x="2507" y="10147"/>
                  </a:lnTo>
                  <a:lnTo>
                    <a:pt x="3066" y="10001"/>
                  </a:lnTo>
                  <a:close/>
                  <a:moveTo>
                    <a:pt x="4989" y="16328"/>
                  </a:moveTo>
                  <a:lnTo>
                    <a:pt x="5110" y="16352"/>
                  </a:lnTo>
                  <a:lnTo>
                    <a:pt x="5086" y="16401"/>
                  </a:lnTo>
                  <a:lnTo>
                    <a:pt x="5062" y="16474"/>
                  </a:lnTo>
                  <a:lnTo>
                    <a:pt x="4989" y="16522"/>
                  </a:lnTo>
                  <a:lnTo>
                    <a:pt x="4843" y="16620"/>
                  </a:lnTo>
                  <a:lnTo>
                    <a:pt x="4551" y="16741"/>
                  </a:lnTo>
                  <a:lnTo>
                    <a:pt x="4551" y="16741"/>
                  </a:lnTo>
                  <a:lnTo>
                    <a:pt x="4599" y="16620"/>
                  </a:lnTo>
                  <a:lnTo>
                    <a:pt x="4672" y="16474"/>
                  </a:lnTo>
                  <a:lnTo>
                    <a:pt x="4770" y="16376"/>
                  </a:lnTo>
                  <a:lnTo>
                    <a:pt x="4867" y="16328"/>
                  </a:lnTo>
                  <a:close/>
                  <a:moveTo>
                    <a:pt x="3237" y="13846"/>
                  </a:moveTo>
                  <a:lnTo>
                    <a:pt x="3115" y="13894"/>
                  </a:lnTo>
                  <a:lnTo>
                    <a:pt x="2993" y="13943"/>
                  </a:lnTo>
                  <a:lnTo>
                    <a:pt x="2896" y="14016"/>
                  </a:lnTo>
                  <a:lnTo>
                    <a:pt x="2702" y="14211"/>
                  </a:lnTo>
                  <a:lnTo>
                    <a:pt x="2531" y="14430"/>
                  </a:lnTo>
                  <a:lnTo>
                    <a:pt x="2385" y="14673"/>
                  </a:lnTo>
                  <a:lnTo>
                    <a:pt x="2264" y="14941"/>
                  </a:lnTo>
                  <a:lnTo>
                    <a:pt x="2045" y="15500"/>
                  </a:lnTo>
                  <a:lnTo>
                    <a:pt x="1923" y="15768"/>
                  </a:lnTo>
                  <a:lnTo>
                    <a:pt x="1777" y="16036"/>
                  </a:lnTo>
                  <a:lnTo>
                    <a:pt x="1607" y="16279"/>
                  </a:lnTo>
                  <a:lnTo>
                    <a:pt x="1509" y="16376"/>
                  </a:lnTo>
                  <a:lnTo>
                    <a:pt x="1412" y="16449"/>
                  </a:lnTo>
                  <a:lnTo>
                    <a:pt x="1363" y="16522"/>
                  </a:lnTo>
                  <a:lnTo>
                    <a:pt x="1315" y="16595"/>
                  </a:lnTo>
                  <a:lnTo>
                    <a:pt x="1290" y="16668"/>
                  </a:lnTo>
                  <a:lnTo>
                    <a:pt x="1315" y="16741"/>
                  </a:lnTo>
                  <a:lnTo>
                    <a:pt x="1339" y="16814"/>
                  </a:lnTo>
                  <a:lnTo>
                    <a:pt x="1388" y="16863"/>
                  </a:lnTo>
                  <a:lnTo>
                    <a:pt x="1436" y="16887"/>
                  </a:lnTo>
                  <a:lnTo>
                    <a:pt x="1534" y="16912"/>
                  </a:lnTo>
                  <a:lnTo>
                    <a:pt x="1631" y="16912"/>
                  </a:lnTo>
                  <a:lnTo>
                    <a:pt x="1728" y="16887"/>
                  </a:lnTo>
                  <a:lnTo>
                    <a:pt x="2288" y="16887"/>
                  </a:lnTo>
                  <a:lnTo>
                    <a:pt x="2556" y="16863"/>
                  </a:lnTo>
                  <a:lnTo>
                    <a:pt x="2799" y="16839"/>
                  </a:lnTo>
                  <a:lnTo>
                    <a:pt x="3042" y="16790"/>
                  </a:lnTo>
                  <a:lnTo>
                    <a:pt x="3285" y="16717"/>
                  </a:lnTo>
                  <a:lnTo>
                    <a:pt x="3431" y="16644"/>
                  </a:lnTo>
                  <a:lnTo>
                    <a:pt x="3553" y="16571"/>
                  </a:lnTo>
                  <a:lnTo>
                    <a:pt x="3650" y="16474"/>
                  </a:lnTo>
                  <a:lnTo>
                    <a:pt x="3772" y="16376"/>
                  </a:lnTo>
                  <a:lnTo>
                    <a:pt x="3918" y="16157"/>
                  </a:lnTo>
                  <a:lnTo>
                    <a:pt x="4064" y="15865"/>
                  </a:lnTo>
                  <a:lnTo>
                    <a:pt x="4210" y="15549"/>
                  </a:lnTo>
                  <a:lnTo>
                    <a:pt x="4283" y="15306"/>
                  </a:lnTo>
                  <a:lnTo>
                    <a:pt x="4332" y="15062"/>
                  </a:lnTo>
                  <a:lnTo>
                    <a:pt x="4380" y="14795"/>
                  </a:lnTo>
                  <a:lnTo>
                    <a:pt x="4356" y="14576"/>
                  </a:lnTo>
                  <a:lnTo>
                    <a:pt x="4356" y="14478"/>
                  </a:lnTo>
                  <a:lnTo>
                    <a:pt x="4307" y="14405"/>
                  </a:lnTo>
                  <a:lnTo>
                    <a:pt x="4259" y="14332"/>
                  </a:lnTo>
                  <a:lnTo>
                    <a:pt x="4186" y="14284"/>
                  </a:lnTo>
                  <a:lnTo>
                    <a:pt x="4113" y="14186"/>
                  </a:lnTo>
                  <a:lnTo>
                    <a:pt x="4040" y="14089"/>
                  </a:lnTo>
                  <a:lnTo>
                    <a:pt x="3942" y="14016"/>
                  </a:lnTo>
                  <a:lnTo>
                    <a:pt x="3845" y="13967"/>
                  </a:lnTo>
                  <a:lnTo>
                    <a:pt x="3626" y="13870"/>
                  </a:lnTo>
                  <a:lnTo>
                    <a:pt x="3383" y="13846"/>
                  </a:lnTo>
                  <a:close/>
                  <a:moveTo>
                    <a:pt x="4818" y="15817"/>
                  </a:moveTo>
                  <a:lnTo>
                    <a:pt x="4697" y="15865"/>
                  </a:lnTo>
                  <a:lnTo>
                    <a:pt x="4575" y="15914"/>
                  </a:lnTo>
                  <a:lnTo>
                    <a:pt x="4453" y="15987"/>
                  </a:lnTo>
                  <a:lnTo>
                    <a:pt x="4356" y="16084"/>
                  </a:lnTo>
                  <a:lnTo>
                    <a:pt x="4259" y="16206"/>
                  </a:lnTo>
                  <a:lnTo>
                    <a:pt x="4161" y="16328"/>
                  </a:lnTo>
                  <a:lnTo>
                    <a:pt x="4088" y="16474"/>
                  </a:lnTo>
                  <a:lnTo>
                    <a:pt x="4040" y="16620"/>
                  </a:lnTo>
                  <a:lnTo>
                    <a:pt x="3991" y="16766"/>
                  </a:lnTo>
                  <a:lnTo>
                    <a:pt x="3967" y="16912"/>
                  </a:lnTo>
                  <a:lnTo>
                    <a:pt x="3967" y="17058"/>
                  </a:lnTo>
                  <a:lnTo>
                    <a:pt x="3991" y="17155"/>
                  </a:lnTo>
                  <a:lnTo>
                    <a:pt x="4064" y="17252"/>
                  </a:lnTo>
                  <a:lnTo>
                    <a:pt x="4161" y="17301"/>
                  </a:lnTo>
                  <a:lnTo>
                    <a:pt x="4210" y="17325"/>
                  </a:lnTo>
                  <a:lnTo>
                    <a:pt x="4259" y="17301"/>
                  </a:lnTo>
                  <a:lnTo>
                    <a:pt x="4502" y="17228"/>
                  </a:lnTo>
                  <a:lnTo>
                    <a:pt x="4721" y="17131"/>
                  </a:lnTo>
                  <a:lnTo>
                    <a:pt x="4989" y="17009"/>
                  </a:lnTo>
                  <a:lnTo>
                    <a:pt x="5135" y="16936"/>
                  </a:lnTo>
                  <a:lnTo>
                    <a:pt x="5256" y="16863"/>
                  </a:lnTo>
                  <a:lnTo>
                    <a:pt x="5354" y="16766"/>
                  </a:lnTo>
                  <a:lnTo>
                    <a:pt x="5427" y="16668"/>
                  </a:lnTo>
                  <a:lnTo>
                    <a:pt x="5500" y="16547"/>
                  </a:lnTo>
                  <a:lnTo>
                    <a:pt x="5524" y="16401"/>
                  </a:lnTo>
                  <a:lnTo>
                    <a:pt x="5524" y="16328"/>
                  </a:lnTo>
                  <a:lnTo>
                    <a:pt x="5500" y="16230"/>
                  </a:lnTo>
                  <a:lnTo>
                    <a:pt x="5451" y="16133"/>
                  </a:lnTo>
                  <a:lnTo>
                    <a:pt x="5402" y="16060"/>
                  </a:lnTo>
                  <a:lnTo>
                    <a:pt x="5305" y="15963"/>
                  </a:lnTo>
                  <a:lnTo>
                    <a:pt x="5208" y="15890"/>
                  </a:lnTo>
                  <a:lnTo>
                    <a:pt x="5086" y="15841"/>
                  </a:lnTo>
                  <a:lnTo>
                    <a:pt x="4964" y="15817"/>
                  </a:lnTo>
                  <a:close/>
                  <a:moveTo>
                    <a:pt x="10001" y="14965"/>
                  </a:moveTo>
                  <a:lnTo>
                    <a:pt x="10099" y="15184"/>
                  </a:lnTo>
                  <a:lnTo>
                    <a:pt x="10220" y="15379"/>
                  </a:lnTo>
                  <a:lnTo>
                    <a:pt x="10488" y="15719"/>
                  </a:lnTo>
                  <a:lnTo>
                    <a:pt x="10731" y="16011"/>
                  </a:lnTo>
                  <a:lnTo>
                    <a:pt x="10999" y="16303"/>
                  </a:lnTo>
                  <a:lnTo>
                    <a:pt x="11242" y="16595"/>
                  </a:lnTo>
                  <a:lnTo>
                    <a:pt x="11339" y="16766"/>
                  </a:lnTo>
                  <a:lnTo>
                    <a:pt x="11412" y="16936"/>
                  </a:lnTo>
                  <a:lnTo>
                    <a:pt x="11437" y="17009"/>
                  </a:lnTo>
                  <a:lnTo>
                    <a:pt x="11485" y="17058"/>
                  </a:lnTo>
                  <a:lnTo>
                    <a:pt x="11558" y="17082"/>
                  </a:lnTo>
                  <a:lnTo>
                    <a:pt x="11607" y="17106"/>
                  </a:lnTo>
                  <a:lnTo>
                    <a:pt x="11607" y="17350"/>
                  </a:lnTo>
                  <a:lnTo>
                    <a:pt x="11583" y="17593"/>
                  </a:lnTo>
                  <a:lnTo>
                    <a:pt x="11412" y="17471"/>
                  </a:lnTo>
                  <a:lnTo>
                    <a:pt x="11266" y="17325"/>
                  </a:lnTo>
                  <a:lnTo>
                    <a:pt x="10974" y="17009"/>
                  </a:lnTo>
                  <a:lnTo>
                    <a:pt x="10488" y="16328"/>
                  </a:lnTo>
                  <a:lnTo>
                    <a:pt x="10099" y="15817"/>
                  </a:lnTo>
                  <a:lnTo>
                    <a:pt x="9855" y="15549"/>
                  </a:lnTo>
                  <a:lnTo>
                    <a:pt x="9709" y="15427"/>
                  </a:lnTo>
                  <a:lnTo>
                    <a:pt x="9588" y="15306"/>
                  </a:lnTo>
                  <a:lnTo>
                    <a:pt x="9855" y="15111"/>
                  </a:lnTo>
                  <a:lnTo>
                    <a:pt x="9928" y="15038"/>
                  </a:lnTo>
                  <a:lnTo>
                    <a:pt x="10001" y="14965"/>
                  </a:lnTo>
                  <a:close/>
                  <a:moveTo>
                    <a:pt x="15135" y="1"/>
                  </a:moveTo>
                  <a:lnTo>
                    <a:pt x="14551" y="25"/>
                  </a:lnTo>
                  <a:lnTo>
                    <a:pt x="13967" y="74"/>
                  </a:lnTo>
                  <a:lnTo>
                    <a:pt x="13408" y="171"/>
                  </a:lnTo>
                  <a:lnTo>
                    <a:pt x="12824" y="293"/>
                  </a:lnTo>
                  <a:lnTo>
                    <a:pt x="12264" y="487"/>
                  </a:lnTo>
                  <a:lnTo>
                    <a:pt x="11753" y="706"/>
                  </a:lnTo>
                  <a:lnTo>
                    <a:pt x="11242" y="974"/>
                  </a:lnTo>
                  <a:lnTo>
                    <a:pt x="10755" y="1290"/>
                  </a:lnTo>
                  <a:lnTo>
                    <a:pt x="10318" y="1631"/>
                  </a:lnTo>
                  <a:lnTo>
                    <a:pt x="9880" y="2020"/>
                  </a:lnTo>
                  <a:lnTo>
                    <a:pt x="9466" y="2434"/>
                  </a:lnTo>
                  <a:lnTo>
                    <a:pt x="9052" y="2847"/>
                  </a:lnTo>
                  <a:lnTo>
                    <a:pt x="8663" y="3310"/>
                  </a:lnTo>
                  <a:lnTo>
                    <a:pt x="7933" y="4234"/>
                  </a:lnTo>
                  <a:lnTo>
                    <a:pt x="7203" y="5135"/>
                  </a:lnTo>
                  <a:lnTo>
                    <a:pt x="6814" y="5597"/>
                  </a:lnTo>
                  <a:lnTo>
                    <a:pt x="6400" y="6011"/>
                  </a:lnTo>
                  <a:lnTo>
                    <a:pt x="6205" y="6205"/>
                  </a:lnTo>
                  <a:lnTo>
                    <a:pt x="5889" y="6205"/>
                  </a:lnTo>
                  <a:lnTo>
                    <a:pt x="5548" y="6230"/>
                  </a:lnTo>
                  <a:lnTo>
                    <a:pt x="4916" y="6303"/>
                  </a:lnTo>
                  <a:lnTo>
                    <a:pt x="3991" y="6376"/>
                  </a:lnTo>
                  <a:lnTo>
                    <a:pt x="3066" y="6400"/>
                  </a:lnTo>
                  <a:lnTo>
                    <a:pt x="901" y="6400"/>
                  </a:lnTo>
                  <a:lnTo>
                    <a:pt x="171" y="6351"/>
                  </a:lnTo>
                  <a:lnTo>
                    <a:pt x="122" y="6351"/>
                  </a:lnTo>
                  <a:lnTo>
                    <a:pt x="74" y="6376"/>
                  </a:lnTo>
                  <a:lnTo>
                    <a:pt x="25" y="6449"/>
                  </a:lnTo>
                  <a:lnTo>
                    <a:pt x="1" y="6546"/>
                  </a:lnTo>
                  <a:lnTo>
                    <a:pt x="25" y="6619"/>
                  </a:lnTo>
                  <a:lnTo>
                    <a:pt x="1" y="6716"/>
                  </a:lnTo>
                  <a:lnTo>
                    <a:pt x="49" y="6789"/>
                  </a:lnTo>
                  <a:lnTo>
                    <a:pt x="195" y="7008"/>
                  </a:lnTo>
                  <a:lnTo>
                    <a:pt x="366" y="7227"/>
                  </a:lnTo>
                  <a:lnTo>
                    <a:pt x="731" y="7617"/>
                  </a:lnTo>
                  <a:lnTo>
                    <a:pt x="1120" y="7982"/>
                  </a:lnTo>
                  <a:lnTo>
                    <a:pt x="1534" y="8347"/>
                  </a:lnTo>
                  <a:lnTo>
                    <a:pt x="1923" y="8712"/>
                  </a:lnTo>
                  <a:lnTo>
                    <a:pt x="2337" y="9101"/>
                  </a:lnTo>
                  <a:lnTo>
                    <a:pt x="2507" y="9296"/>
                  </a:lnTo>
                  <a:lnTo>
                    <a:pt x="2702" y="9466"/>
                  </a:lnTo>
                  <a:lnTo>
                    <a:pt x="1923" y="9661"/>
                  </a:lnTo>
                  <a:lnTo>
                    <a:pt x="1680" y="9709"/>
                  </a:lnTo>
                  <a:lnTo>
                    <a:pt x="1412" y="9734"/>
                  </a:lnTo>
                  <a:lnTo>
                    <a:pt x="1193" y="9807"/>
                  </a:lnTo>
                  <a:lnTo>
                    <a:pt x="1071" y="9855"/>
                  </a:lnTo>
                  <a:lnTo>
                    <a:pt x="974" y="9928"/>
                  </a:lnTo>
                  <a:lnTo>
                    <a:pt x="925" y="9953"/>
                  </a:lnTo>
                  <a:lnTo>
                    <a:pt x="925" y="10001"/>
                  </a:lnTo>
                  <a:lnTo>
                    <a:pt x="925" y="10099"/>
                  </a:lnTo>
                  <a:lnTo>
                    <a:pt x="852" y="10123"/>
                  </a:lnTo>
                  <a:lnTo>
                    <a:pt x="804" y="10172"/>
                  </a:lnTo>
                  <a:lnTo>
                    <a:pt x="779" y="10220"/>
                  </a:lnTo>
                  <a:lnTo>
                    <a:pt x="755" y="10293"/>
                  </a:lnTo>
                  <a:lnTo>
                    <a:pt x="755" y="10342"/>
                  </a:lnTo>
                  <a:lnTo>
                    <a:pt x="755" y="10391"/>
                  </a:lnTo>
                  <a:lnTo>
                    <a:pt x="779" y="10439"/>
                  </a:lnTo>
                  <a:lnTo>
                    <a:pt x="852" y="10512"/>
                  </a:lnTo>
                  <a:lnTo>
                    <a:pt x="1363" y="10901"/>
                  </a:lnTo>
                  <a:lnTo>
                    <a:pt x="1850" y="11291"/>
                  </a:lnTo>
                  <a:lnTo>
                    <a:pt x="2312" y="11729"/>
                  </a:lnTo>
                  <a:lnTo>
                    <a:pt x="2774" y="12167"/>
                  </a:lnTo>
                  <a:lnTo>
                    <a:pt x="3164" y="12629"/>
                  </a:lnTo>
                  <a:lnTo>
                    <a:pt x="3553" y="13091"/>
                  </a:lnTo>
                  <a:lnTo>
                    <a:pt x="3967" y="13554"/>
                  </a:lnTo>
                  <a:lnTo>
                    <a:pt x="4356" y="13992"/>
                  </a:lnTo>
                  <a:lnTo>
                    <a:pt x="4794" y="14454"/>
                  </a:lnTo>
                  <a:lnTo>
                    <a:pt x="5256" y="14892"/>
                  </a:lnTo>
                  <a:lnTo>
                    <a:pt x="5743" y="15330"/>
                  </a:lnTo>
                  <a:lnTo>
                    <a:pt x="6230" y="15744"/>
                  </a:lnTo>
                  <a:lnTo>
                    <a:pt x="7227" y="16522"/>
                  </a:lnTo>
                  <a:lnTo>
                    <a:pt x="8249" y="17301"/>
                  </a:lnTo>
                  <a:lnTo>
                    <a:pt x="8347" y="17350"/>
                  </a:lnTo>
                  <a:lnTo>
                    <a:pt x="8444" y="17350"/>
                  </a:lnTo>
                  <a:lnTo>
                    <a:pt x="8517" y="17325"/>
                  </a:lnTo>
                  <a:lnTo>
                    <a:pt x="8590" y="17277"/>
                  </a:lnTo>
                  <a:lnTo>
                    <a:pt x="8639" y="17204"/>
                  </a:lnTo>
                  <a:lnTo>
                    <a:pt x="8663" y="17106"/>
                  </a:lnTo>
                  <a:lnTo>
                    <a:pt x="8663" y="17009"/>
                  </a:lnTo>
                  <a:lnTo>
                    <a:pt x="8614" y="16912"/>
                  </a:lnTo>
                  <a:lnTo>
                    <a:pt x="8760" y="16620"/>
                  </a:lnTo>
                  <a:lnTo>
                    <a:pt x="8858" y="16328"/>
                  </a:lnTo>
                  <a:lnTo>
                    <a:pt x="8955" y="16011"/>
                  </a:lnTo>
                  <a:lnTo>
                    <a:pt x="9004" y="15695"/>
                  </a:lnTo>
                  <a:lnTo>
                    <a:pt x="9174" y="15598"/>
                  </a:lnTo>
                  <a:lnTo>
                    <a:pt x="9466" y="15914"/>
                  </a:lnTo>
                  <a:lnTo>
                    <a:pt x="9831" y="16376"/>
                  </a:lnTo>
                  <a:lnTo>
                    <a:pt x="10196" y="16887"/>
                  </a:lnTo>
                  <a:lnTo>
                    <a:pt x="10464" y="17252"/>
                  </a:lnTo>
                  <a:lnTo>
                    <a:pt x="10755" y="17617"/>
                  </a:lnTo>
                  <a:lnTo>
                    <a:pt x="10901" y="17788"/>
                  </a:lnTo>
                  <a:lnTo>
                    <a:pt x="11072" y="17934"/>
                  </a:lnTo>
                  <a:lnTo>
                    <a:pt x="11242" y="18080"/>
                  </a:lnTo>
                  <a:lnTo>
                    <a:pt x="11437" y="18201"/>
                  </a:lnTo>
                  <a:lnTo>
                    <a:pt x="11510" y="18226"/>
                  </a:lnTo>
                  <a:lnTo>
                    <a:pt x="11558" y="18250"/>
                  </a:lnTo>
                  <a:lnTo>
                    <a:pt x="11631" y="18250"/>
                  </a:lnTo>
                  <a:lnTo>
                    <a:pt x="11704" y="18226"/>
                  </a:lnTo>
                  <a:lnTo>
                    <a:pt x="11826" y="18226"/>
                  </a:lnTo>
                  <a:lnTo>
                    <a:pt x="11948" y="18177"/>
                  </a:lnTo>
                  <a:lnTo>
                    <a:pt x="12045" y="18128"/>
                  </a:lnTo>
                  <a:lnTo>
                    <a:pt x="12094" y="18007"/>
                  </a:lnTo>
                  <a:lnTo>
                    <a:pt x="12167" y="17763"/>
                  </a:lnTo>
                  <a:lnTo>
                    <a:pt x="12191" y="17520"/>
                  </a:lnTo>
                  <a:lnTo>
                    <a:pt x="12240" y="17033"/>
                  </a:lnTo>
                  <a:lnTo>
                    <a:pt x="12264" y="16279"/>
                  </a:lnTo>
                  <a:lnTo>
                    <a:pt x="12264" y="15549"/>
                  </a:lnTo>
                  <a:lnTo>
                    <a:pt x="12288" y="14746"/>
                  </a:lnTo>
                  <a:lnTo>
                    <a:pt x="12337" y="13967"/>
                  </a:lnTo>
                  <a:lnTo>
                    <a:pt x="12361" y="13651"/>
                  </a:lnTo>
                  <a:lnTo>
                    <a:pt x="12386" y="13335"/>
                  </a:lnTo>
                  <a:lnTo>
                    <a:pt x="12361" y="13018"/>
                  </a:lnTo>
                  <a:lnTo>
                    <a:pt x="12337" y="12848"/>
                  </a:lnTo>
                  <a:lnTo>
                    <a:pt x="12288" y="12726"/>
                  </a:lnTo>
                  <a:lnTo>
                    <a:pt x="12775" y="12191"/>
                  </a:lnTo>
                  <a:lnTo>
                    <a:pt x="13335" y="11607"/>
                  </a:lnTo>
                  <a:lnTo>
                    <a:pt x="13943" y="11047"/>
                  </a:lnTo>
                  <a:lnTo>
                    <a:pt x="14527" y="10464"/>
                  </a:lnTo>
                  <a:lnTo>
                    <a:pt x="15087" y="9880"/>
                  </a:lnTo>
                  <a:lnTo>
                    <a:pt x="15622" y="9247"/>
                  </a:lnTo>
                  <a:lnTo>
                    <a:pt x="15865" y="8931"/>
                  </a:lnTo>
                  <a:lnTo>
                    <a:pt x="16157" y="8639"/>
                  </a:lnTo>
                  <a:lnTo>
                    <a:pt x="16717" y="8055"/>
                  </a:lnTo>
                  <a:lnTo>
                    <a:pt x="17277" y="7446"/>
                  </a:lnTo>
                  <a:lnTo>
                    <a:pt x="17471" y="7227"/>
                  </a:lnTo>
                  <a:lnTo>
                    <a:pt x="17666" y="6960"/>
                  </a:lnTo>
                  <a:lnTo>
                    <a:pt x="17836" y="6716"/>
                  </a:lnTo>
                  <a:lnTo>
                    <a:pt x="17982" y="6449"/>
                  </a:lnTo>
                  <a:lnTo>
                    <a:pt x="18104" y="6157"/>
                  </a:lnTo>
                  <a:lnTo>
                    <a:pt x="18250" y="5889"/>
                  </a:lnTo>
                  <a:lnTo>
                    <a:pt x="18347" y="5597"/>
                  </a:lnTo>
                  <a:lnTo>
                    <a:pt x="18445" y="5305"/>
                  </a:lnTo>
                  <a:lnTo>
                    <a:pt x="18591" y="4721"/>
                  </a:lnTo>
                  <a:lnTo>
                    <a:pt x="18688" y="4113"/>
                  </a:lnTo>
                  <a:lnTo>
                    <a:pt x="18736" y="3480"/>
                  </a:lnTo>
                  <a:lnTo>
                    <a:pt x="18736" y="2872"/>
                  </a:lnTo>
                  <a:lnTo>
                    <a:pt x="18712" y="2312"/>
                  </a:lnTo>
                  <a:lnTo>
                    <a:pt x="18688" y="1899"/>
                  </a:lnTo>
                  <a:lnTo>
                    <a:pt x="18639" y="1436"/>
                  </a:lnTo>
                  <a:lnTo>
                    <a:pt x="18542" y="998"/>
                  </a:lnTo>
                  <a:lnTo>
                    <a:pt x="18493" y="828"/>
                  </a:lnTo>
                  <a:lnTo>
                    <a:pt x="18420" y="658"/>
                  </a:lnTo>
                  <a:lnTo>
                    <a:pt x="18323" y="536"/>
                  </a:lnTo>
                  <a:lnTo>
                    <a:pt x="18226" y="463"/>
                  </a:lnTo>
                  <a:lnTo>
                    <a:pt x="18104" y="414"/>
                  </a:lnTo>
                  <a:lnTo>
                    <a:pt x="17982" y="439"/>
                  </a:lnTo>
                  <a:lnTo>
                    <a:pt x="17447" y="268"/>
                  </a:lnTo>
                  <a:lnTo>
                    <a:pt x="16863" y="147"/>
                  </a:lnTo>
                  <a:lnTo>
                    <a:pt x="16303" y="49"/>
                  </a:lnTo>
                  <a:lnTo>
                    <a:pt x="15719" y="1"/>
                  </a:lnTo>
                  <a:close/>
                </a:path>
              </a:pathLst>
            </a:custGeom>
            <a:solidFill>
              <a:srgbClr val="2A9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4197645" y="778725"/>
              <a:ext cx="359546" cy="349386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A9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 rot="2487373">
              <a:off x="3966417" y="2364057"/>
              <a:ext cx="255795" cy="248567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A9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MITOS Y REALIDADES (1)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92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/>
              <a:t>Entender no es  comprender</a:t>
            </a:r>
          </a:p>
          <a:p>
            <a:pPr marL="0" lvl="0" indent="0">
              <a:buNone/>
            </a:pPr>
            <a:r>
              <a:rPr lang="es-MX" dirty="0"/>
              <a:t>La lectura de comprensión requiere ir más allá de entender las palabras escritas: necesitas comprender el significado de las ideas </a:t>
            </a:r>
            <a:r>
              <a:rPr lang="es-MX" dirty="0" smtClean="0"/>
              <a:t>plasmadas.</a:t>
            </a:r>
          </a:p>
          <a:p>
            <a:pPr marL="0" lvl="0" indent="0">
              <a:buNone/>
            </a:pPr>
            <a:endParaRPr lang="es-MX" b="1" dirty="0" smtClean="0"/>
          </a:p>
          <a:p>
            <a:pPr marL="0" lvl="0" indent="0">
              <a:buNone/>
            </a:pPr>
            <a:r>
              <a:rPr lang="es-MX" b="1" dirty="0" smtClean="0"/>
              <a:t>No sé leer bien</a:t>
            </a:r>
            <a:endParaRPr lang="es-MX" b="1" dirty="0"/>
          </a:p>
          <a:p>
            <a:pPr marL="0" lvl="0" indent="0">
              <a:buNone/>
            </a:pPr>
            <a:r>
              <a:rPr lang="es-MX" dirty="0"/>
              <a:t>La lectura de comprensión es una habilidad que se </a:t>
            </a:r>
            <a:r>
              <a:rPr lang="es-MX"/>
              <a:t>desarrolla </a:t>
            </a:r>
            <a:r>
              <a:rPr lang="es-MX" smtClean="0"/>
              <a:t>y </a:t>
            </a:r>
            <a:r>
              <a:rPr lang="es-MX" dirty="0"/>
              <a:t>no una capacidad </a:t>
            </a:r>
            <a:r>
              <a:rPr lang="es-MX" dirty="0" smtClean="0"/>
              <a:t>innata.</a:t>
            </a:r>
            <a:endParaRPr lang="es-MX" dirty="0"/>
          </a:p>
          <a:p>
            <a:pPr marL="0" lvl="0" indent="0">
              <a:buNone/>
            </a:pPr>
            <a:endParaRPr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6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17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4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MITOS Y </a:t>
            </a:r>
            <a:r>
              <a:rPr lang="en" dirty="0"/>
              <a:t>REALIDADES </a:t>
            </a:r>
            <a:r>
              <a:rPr lang="en" dirty="0" smtClean="0"/>
              <a:t>(2)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92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b="1" dirty="0"/>
              <a:t>Leer es platicar con un libro</a:t>
            </a:r>
          </a:p>
          <a:p>
            <a:pPr marL="0" lvl="0" indent="0">
              <a:buNone/>
            </a:pPr>
            <a:r>
              <a:rPr lang="es-MX" dirty="0"/>
              <a:t>Tu lectura (tanto en voz alta como en voz baja) debería tener la fluidez, entonación e ilación de ideas que emplearías si estuvieras platicando con </a:t>
            </a:r>
            <a:r>
              <a:rPr lang="es-MX" dirty="0" smtClean="0"/>
              <a:t>alguien… </a:t>
            </a:r>
            <a:r>
              <a:rPr lang="es-MX" dirty="0"/>
              <a:t>Y quisieras ser </a:t>
            </a:r>
            <a:r>
              <a:rPr lang="es-MX" dirty="0" smtClean="0"/>
              <a:t>entendido.</a:t>
            </a:r>
          </a:p>
          <a:p>
            <a:pPr marL="0" lvl="0" indent="0">
              <a:buNone/>
            </a:pPr>
            <a:endParaRPr lang="es-MX" dirty="0"/>
          </a:p>
          <a:p>
            <a:pPr marL="0" lvl="0" indent="0">
              <a:buNone/>
            </a:pPr>
            <a:r>
              <a:rPr lang="es-MX" b="1" dirty="0"/>
              <a:t>Leer en voz alta y en voz baja</a:t>
            </a:r>
            <a:endParaRPr lang="es-MX" sz="1200" b="1" dirty="0"/>
          </a:p>
          <a:p>
            <a:pPr marL="0" lvl="0" indent="0">
              <a:buNone/>
            </a:pPr>
            <a:r>
              <a:rPr lang="es-MX" dirty="0"/>
              <a:t>¿Cuál de las dos formas es “mejor” para ti cuando quieres estudiar? Esa pregunta solo tú la puedes </a:t>
            </a:r>
            <a:r>
              <a:rPr lang="es-MX" dirty="0" smtClean="0"/>
              <a:t>responder.</a:t>
            </a:r>
          </a:p>
          <a:p>
            <a:pPr marL="0" lvl="0" indent="0">
              <a:buNone/>
            </a:pPr>
            <a:endParaRPr lang="es-MX" b="1" dirty="0" smtClean="0"/>
          </a:p>
          <a:p>
            <a:pPr marL="0" lvl="0" indent="0">
              <a:buNone/>
            </a:pPr>
            <a:endParaRPr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6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7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4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1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MITOS Y </a:t>
            </a:r>
            <a:r>
              <a:rPr lang="en" dirty="0"/>
              <a:t>REALIDADES </a:t>
            </a:r>
            <a:r>
              <a:rPr lang="en" dirty="0" smtClean="0"/>
              <a:t>(3)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92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b="1" dirty="0" smtClean="0"/>
              <a:t>Leer </a:t>
            </a:r>
            <a:r>
              <a:rPr lang="es-MX" b="1" dirty="0"/>
              <a:t>sentado y en voz </a:t>
            </a:r>
            <a:r>
              <a:rPr lang="es-MX" b="1" dirty="0" smtClean="0"/>
              <a:t>baja</a:t>
            </a:r>
            <a:endParaRPr lang="es-MX" b="1" dirty="0"/>
          </a:p>
          <a:p>
            <a:pPr marL="0" lvl="0" indent="0">
              <a:buNone/>
            </a:pPr>
            <a:r>
              <a:rPr lang="es-MX" dirty="0" smtClean="0"/>
              <a:t>No </a:t>
            </a:r>
            <a:r>
              <a:rPr lang="es-MX" dirty="0"/>
              <a:t>existe una forma “correcta” de leer, solo existen maneras que funcionan para ti y las que </a:t>
            </a:r>
            <a:r>
              <a:rPr lang="es-MX" dirty="0" smtClean="0"/>
              <a:t>no.</a:t>
            </a:r>
            <a:endParaRPr lang="es-MX" dirty="0"/>
          </a:p>
          <a:p>
            <a:pPr marL="0" lvl="0" indent="0">
              <a:buNone/>
            </a:pPr>
            <a:endParaRPr lang="es-MX" b="1" dirty="0" smtClean="0"/>
          </a:p>
          <a:p>
            <a:pPr marL="0" lvl="0" indent="0">
              <a:buNone/>
            </a:pPr>
            <a:r>
              <a:rPr lang="es-MX" b="1" dirty="0" smtClean="0"/>
              <a:t>Lectura </a:t>
            </a:r>
            <a:r>
              <a:rPr lang="es-MX" b="1" dirty="0"/>
              <a:t>veloz</a:t>
            </a:r>
            <a:endParaRPr lang="es-MX" sz="1200" b="1" dirty="0"/>
          </a:p>
          <a:p>
            <a:pPr marL="0" lvl="0" indent="0">
              <a:buNone/>
            </a:pPr>
            <a:r>
              <a:rPr lang="es-MX" dirty="0"/>
              <a:t>Tu velocidad de lectura debe ser aquella que te permita comprender en un solo </a:t>
            </a:r>
            <a:r>
              <a:rPr lang="es-MX" dirty="0" smtClean="0"/>
              <a:t>intento.</a:t>
            </a: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5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MITOS Y </a:t>
            </a:r>
            <a:r>
              <a:rPr lang="en" dirty="0"/>
              <a:t>REALIDADES </a:t>
            </a:r>
            <a:r>
              <a:rPr lang="en" dirty="0" smtClean="0"/>
              <a:t>(4)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92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b="1" dirty="0" smtClean="0"/>
              <a:t>Voz interior</a:t>
            </a:r>
            <a:endParaRPr lang="es-MX" b="1" dirty="0"/>
          </a:p>
          <a:p>
            <a:pPr marL="0" lvl="0" indent="0">
              <a:buNone/>
            </a:pPr>
            <a:r>
              <a:rPr lang="es-MX" dirty="0"/>
              <a:t>Voz interior </a:t>
            </a:r>
            <a:r>
              <a:rPr lang="es-MX" dirty="0" smtClean="0"/>
              <a:t>(voz </a:t>
            </a:r>
            <a:r>
              <a:rPr lang="es-MX" dirty="0"/>
              <a:t>interna o voz mental) es la capacidad de escuchar palabras dentro de tu </a:t>
            </a:r>
            <a:r>
              <a:rPr lang="es-MX" dirty="0" smtClean="0"/>
              <a:t>cerebro: </a:t>
            </a:r>
            <a:r>
              <a:rPr lang="es-MX" dirty="0"/>
              <a:t>m</a:t>
            </a:r>
            <a:r>
              <a:rPr lang="es-MX" dirty="0" smtClean="0"/>
              <a:t>onólogo y </a:t>
            </a:r>
            <a:r>
              <a:rPr lang="es-MX" dirty="0"/>
              <a:t>diálogo </a:t>
            </a:r>
            <a:r>
              <a:rPr lang="es-MX" dirty="0" smtClean="0"/>
              <a:t>interno, memoria verbal, eco mental </a:t>
            </a:r>
            <a:r>
              <a:rPr lang="es-MX" dirty="0"/>
              <a:t>y la </a:t>
            </a:r>
            <a:r>
              <a:rPr lang="es-MX" dirty="0" smtClean="0"/>
              <a:t>subvocalización.</a:t>
            </a:r>
          </a:p>
          <a:p>
            <a:pPr marL="0" lvl="0" indent="0">
              <a:buNone/>
            </a:pPr>
            <a:endParaRPr lang="es-MX" b="1" dirty="0" smtClean="0"/>
          </a:p>
          <a:p>
            <a:pPr marL="0" lvl="0" indent="0">
              <a:buNone/>
            </a:pPr>
            <a:r>
              <a:rPr lang="es-MX" b="1" dirty="0" err="1" smtClean="0"/>
              <a:t>Subvocalizar</a:t>
            </a:r>
            <a:r>
              <a:rPr lang="es-MX" b="1" dirty="0" smtClean="0"/>
              <a:t> no es malo</a:t>
            </a:r>
            <a:endParaRPr lang="es-MX" b="1" dirty="0"/>
          </a:p>
          <a:p>
            <a:pPr marL="0" lvl="0" indent="0">
              <a:buNone/>
            </a:pPr>
            <a:r>
              <a:rPr lang="es-MX" dirty="0" err="1"/>
              <a:t>Subvocalizar</a:t>
            </a:r>
            <a:r>
              <a:rPr lang="es-MX" dirty="0"/>
              <a:t> no es </a:t>
            </a:r>
            <a:r>
              <a:rPr lang="es-MX" dirty="0" smtClean="0"/>
              <a:t>un mal </a:t>
            </a:r>
            <a:r>
              <a:rPr lang="es-MX" dirty="0"/>
              <a:t>hábito sino una característica inevitable de los cerebros que piensan en </a:t>
            </a:r>
            <a:r>
              <a:rPr lang="es-MX" dirty="0" smtClean="0"/>
              <a:t>palabras.</a:t>
            </a:r>
            <a:endParaRPr lang="es-MX" dirty="0"/>
          </a:p>
          <a:p>
            <a:pPr marL="0" lvl="0" indent="0">
              <a:buNone/>
            </a:pPr>
            <a:endParaRPr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7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093925" y="1100975"/>
            <a:ext cx="59763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¡Hola!</a:t>
            </a:r>
            <a:endParaRPr sz="6000"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2093925" y="1894625"/>
            <a:ext cx="5100900" cy="21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 smtClean="0"/>
              <a:t>Soy Enoch Alvarado</a:t>
            </a:r>
            <a:endParaRPr sz="3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Y estoy aquí para ayudarte a dominar la </a:t>
            </a:r>
            <a:r>
              <a:rPr lang="es-MX" dirty="0" smtClean="0"/>
              <a:t>lectura de comprensión, para ti o para que ayudes a otros.</a:t>
            </a:r>
            <a:endParaRPr sz="3600" dirty="0"/>
          </a:p>
        </p:txBody>
      </p:sp>
      <p:sp>
        <p:nvSpPr>
          <p:cNvPr id="65" name="Google Shape;65;p14"/>
          <p:cNvSpPr/>
          <p:nvPr/>
        </p:nvSpPr>
        <p:spPr>
          <a:xfrm flipH="1">
            <a:off x="1082114" y="898786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MITOS Y </a:t>
            </a:r>
            <a:r>
              <a:rPr lang="en" dirty="0"/>
              <a:t>REALIDADES </a:t>
            </a:r>
            <a:r>
              <a:rPr lang="en" dirty="0" smtClean="0"/>
              <a:t>(5)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92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b="1" dirty="0" smtClean="0"/>
              <a:t>Leer </a:t>
            </a:r>
            <a:r>
              <a:rPr lang="es-MX" b="1" dirty="0"/>
              <a:t>de corrido</a:t>
            </a:r>
          </a:p>
          <a:p>
            <a:pPr marL="0" lvl="0" indent="0">
              <a:buNone/>
            </a:pPr>
            <a:r>
              <a:rPr lang="es-MX" dirty="0"/>
              <a:t>Leer de corrido es leer con fluidez, sin tropezar con las palabras, a la velocidad y entonación natural del habla</a:t>
            </a:r>
            <a:r>
              <a:rPr lang="es-MX" dirty="0" smtClean="0"/>
              <a:t>. No significa leer sin pausas.</a:t>
            </a:r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3456224" y="2809063"/>
            <a:ext cx="1997256" cy="1207524"/>
            <a:chOff x="3192176" y="778725"/>
            <a:chExt cx="2681762" cy="1833899"/>
          </a:xfrm>
        </p:grpSpPr>
        <p:sp>
          <p:nvSpPr>
            <p:cNvPr id="24" name="Google Shape;95;p18"/>
            <p:cNvSpPr/>
            <p:nvPr/>
          </p:nvSpPr>
          <p:spPr>
            <a:xfrm>
              <a:off x="4469317" y="914747"/>
              <a:ext cx="1404621" cy="1423364"/>
            </a:xfrm>
            <a:custGeom>
              <a:avLst/>
              <a:gdLst/>
              <a:ahLst/>
              <a:cxnLst/>
              <a:rect l="l" t="t" r="r" b="b"/>
              <a:pathLst>
                <a:path w="16449" h="16668" extrusionOk="0">
                  <a:moveTo>
                    <a:pt x="12288" y="1995"/>
                  </a:moveTo>
                  <a:lnTo>
                    <a:pt x="12093" y="2117"/>
                  </a:lnTo>
                  <a:lnTo>
                    <a:pt x="11923" y="2239"/>
                  </a:lnTo>
                  <a:lnTo>
                    <a:pt x="11655" y="2531"/>
                  </a:lnTo>
                  <a:lnTo>
                    <a:pt x="11461" y="2433"/>
                  </a:lnTo>
                  <a:lnTo>
                    <a:pt x="11874" y="2214"/>
                  </a:lnTo>
                  <a:lnTo>
                    <a:pt x="12288" y="1995"/>
                  </a:lnTo>
                  <a:close/>
                  <a:moveTo>
                    <a:pt x="13261" y="2239"/>
                  </a:moveTo>
                  <a:lnTo>
                    <a:pt x="13359" y="2263"/>
                  </a:lnTo>
                  <a:lnTo>
                    <a:pt x="13456" y="2287"/>
                  </a:lnTo>
                  <a:lnTo>
                    <a:pt x="13529" y="2336"/>
                  </a:lnTo>
                  <a:lnTo>
                    <a:pt x="13578" y="2433"/>
                  </a:lnTo>
                  <a:lnTo>
                    <a:pt x="13626" y="2531"/>
                  </a:lnTo>
                  <a:lnTo>
                    <a:pt x="13675" y="2725"/>
                  </a:lnTo>
                  <a:lnTo>
                    <a:pt x="13651" y="2896"/>
                  </a:lnTo>
                  <a:lnTo>
                    <a:pt x="13626" y="3090"/>
                  </a:lnTo>
                  <a:lnTo>
                    <a:pt x="13578" y="3285"/>
                  </a:lnTo>
                  <a:lnTo>
                    <a:pt x="13480" y="3480"/>
                  </a:lnTo>
                  <a:lnTo>
                    <a:pt x="13383" y="3650"/>
                  </a:lnTo>
                  <a:lnTo>
                    <a:pt x="13188" y="4015"/>
                  </a:lnTo>
                  <a:lnTo>
                    <a:pt x="12969" y="3674"/>
                  </a:lnTo>
                  <a:lnTo>
                    <a:pt x="12702" y="3358"/>
                  </a:lnTo>
                  <a:lnTo>
                    <a:pt x="12410" y="3066"/>
                  </a:lnTo>
                  <a:lnTo>
                    <a:pt x="12093" y="2823"/>
                  </a:lnTo>
                  <a:lnTo>
                    <a:pt x="12288" y="2677"/>
                  </a:lnTo>
                  <a:lnTo>
                    <a:pt x="12483" y="2531"/>
                  </a:lnTo>
                  <a:lnTo>
                    <a:pt x="12726" y="2385"/>
                  </a:lnTo>
                  <a:lnTo>
                    <a:pt x="12945" y="2287"/>
                  </a:lnTo>
                  <a:lnTo>
                    <a:pt x="13164" y="2239"/>
                  </a:lnTo>
                  <a:close/>
                  <a:moveTo>
                    <a:pt x="7981" y="3699"/>
                  </a:moveTo>
                  <a:lnTo>
                    <a:pt x="7981" y="3723"/>
                  </a:lnTo>
                  <a:lnTo>
                    <a:pt x="7932" y="3723"/>
                  </a:lnTo>
                  <a:lnTo>
                    <a:pt x="7908" y="3747"/>
                  </a:lnTo>
                  <a:lnTo>
                    <a:pt x="7835" y="3796"/>
                  </a:lnTo>
                  <a:lnTo>
                    <a:pt x="7786" y="3845"/>
                  </a:lnTo>
                  <a:lnTo>
                    <a:pt x="7738" y="3918"/>
                  </a:lnTo>
                  <a:lnTo>
                    <a:pt x="7689" y="3991"/>
                  </a:lnTo>
                  <a:lnTo>
                    <a:pt x="7689" y="4064"/>
                  </a:lnTo>
                  <a:lnTo>
                    <a:pt x="7689" y="4088"/>
                  </a:lnTo>
                  <a:lnTo>
                    <a:pt x="7689" y="4112"/>
                  </a:lnTo>
                  <a:lnTo>
                    <a:pt x="7689" y="4137"/>
                  </a:lnTo>
                  <a:lnTo>
                    <a:pt x="7689" y="4161"/>
                  </a:lnTo>
                  <a:lnTo>
                    <a:pt x="7689" y="4307"/>
                  </a:lnTo>
                  <a:lnTo>
                    <a:pt x="7738" y="4453"/>
                  </a:lnTo>
                  <a:lnTo>
                    <a:pt x="7786" y="4526"/>
                  </a:lnTo>
                  <a:lnTo>
                    <a:pt x="7859" y="4574"/>
                  </a:lnTo>
                  <a:lnTo>
                    <a:pt x="8030" y="4672"/>
                  </a:lnTo>
                  <a:lnTo>
                    <a:pt x="8176" y="4720"/>
                  </a:lnTo>
                  <a:lnTo>
                    <a:pt x="8297" y="4720"/>
                  </a:lnTo>
                  <a:lnTo>
                    <a:pt x="8395" y="4696"/>
                  </a:lnTo>
                  <a:lnTo>
                    <a:pt x="8492" y="4672"/>
                  </a:lnTo>
                  <a:lnTo>
                    <a:pt x="8589" y="4599"/>
                  </a:lnTo>
                  <a:lnTo>
                    <a:pt x="8662" y="4526"/>
                  </a:lnTo>
                  <a:lnTo>
                    <a:pt x="8711" y="4429"/>
                  </a:lnTo>
                  <a:lnTo>
                    <a:pt x="8711" y="4307"/>
                  </a:lnTo>
                  <a:lnTo>
                    <a:pt x="8711" y="4185"/>
                  </a:lnTo>
                  <a:lnTo>
                    <a:pt x="8662" y="4064"/>
                  </a:lnTo>
                  <a:lnTo>
                    <a:pt x="8614" y="3942"/>
                  </a:lnTo>
                  <a:lnTo>
                    <a:pt x="8541" y="3845"/>
                  </a:lnTo>
                  <a:lnTo>
                    <a:pt x="8468" y="3772"/>
                  </a:lnTo>
                  <a:lnTo>
                    <a:pt x="8370" y="3723"/>
                  </a:lnTo>
                  <a:lnTo>
                    <a:pt x="8273" y="3699"/>
                  </a:lnTo>
                  <a:close/>
                  <a:moveTo>
                    <a:pt x="9830" y="3966"/>
                  </a:moveTo>
                  <a:lnTo>
                    <a:pt x="9709" y="3991"/>
                  </a:lnTo>
                  <a:lnTo>
                    <a:pt x="9611" y="4064"/>
                  </a:lnTo>
                  <a:lnTo>
                    <a:pt x="9538" y="4161"/>
                  </a:lnTo>
                  <a:lnTo>
                    <a:pt x="9514" y="4258"/>
                  </a:lnTo>
                  <a:lnTo>
                    <a:pt x="9490" y="4356"/>
                  </a:lnTo>
                  <a:lnTo>
                    <a:pt x="9514" y="4453"/>
                  </a:lnTo>
                  <a:lnTo>
                    <a:pt x="9563" y="4574"/>
                  </a:lnTo>
                  <a:lnTo>
                    <a:pt x="9636" y="4647"/>
                  </a:lnTo>
                  <a:lnTo>
                    <a:pt x="9757" y="4720"/>
                  </a:lnTo>
                  <a:lnTo>
                    <a:pt x="9879" y="4745"/>
                  </a:lnTo>
                  <a:lnTo>
                    <a:pt x="10025" y="4696"/>
                  </a:lnTo>
                  <a:lnTo>
                    <a:pt x="10098" y="4672"/>
                  </a:lnTo>
                  <a:lnTo>
                    <a:pt x="10147" y="4623"/>
                  </a:lnTo>
                  <a:lnTo>
                    <a:pt x="10244" y="4502"/>
                  </a:lnTo>
                  <a:lnTo>
                    <a:pt x="10268" y="4429"/>
                  </a:lnTo>
                  <a:lnTo>
                    <a:pt x="10268" y="4356"/>
                  </a:lnTo>
                  <a:lnTo>
                    <a:pt x="10244" y="4234"/>
                  </a:lnTo>
                  <a:lnTo>
                    <a:pt x="10220" y="4161"/>
                  </a:lnTo>
                  <a:lnTo>
                    <a:pt x="10147" y="4064"/>
                  </a:lnTo>
                  <a:lnTo>
                    <a:pt x="10074" y="4015"/>
                  </a:lnTo>
                  <a:lnTo>
                    <a:pt x="9952" y="3966"/>
                  </a:lnTo>
                  <a:close/>
                  <a:moveTo>
                    <a:pt x="9125" y="5572"/>
                  </a:moveTo>
                  <a:lnTo>
                    <a:pt x="9003" y="5596"/>
                  </a:lnTo>
                  <a:lnTo>
                    <a:pt x="8881" y="5669"/>
                  </a:lnTo>
                  <a:lnTo>
                    <a:pt x="8808" y="5791"/>
                  </a:lnTo>
                  <a:lnTo>
                    <a:pt x="8784" y="5913"/>
                  </a:lnTo>
                  <a:lnTo>
                    <a:pt x="8808" y="6034"/>
                  </a:lnTo>
                  <a:lnTo>
                    <a:pt x="8881" y="6156"/>
                  </a:lnTo>
                  <a:lnTo>
                    <a:pt x="9003" y="6229"/>
                  </a:lnTo>
                  <a:lnTo>
                    <a:pt x="9125" y="6253"/>
                  </a:lnTo>
                  <a:lnTo>
                    <a:pt x="9246" y="6229"/>
                  </a:lnTo>
                  <a:lnTo>
                    <a:pt x="9368" y="6156"/>
                  </a:lnTo>
                  <a:lnTo>
                    <a:pt x="9441" y="6034"/>
                  </a:lnTo>
                  <a:lnTo>
                    <a:pt x="9465" y="5913"/>
                  </a:lnTo>
                  <a:lnTo>
                    <a:pt x="9441" y="5791"/>
                  </a:lnTo>
                  <a:lnTo>
                    <a:pt x="9368" y="5669"/>
                  </a:lnTo>
                  <a:lnTo>
                    <a:pt x="9246" y="5596"/>
                  </a:lnTo>
                  <a:lnTo>
                    <a:pt x="9125" y="5572"/>
                  </a:lnTo>
                  <a:close/>
                  <a:moveTo>
                    <a:pt x="5013" y="9441"/>
                  </a:moveTo>
                  <a:lnTo>
                    <a:pt x="4842" y="9538"/>
                  </a:lnTo>
                  <a:lnTo>
                    <a:pt x="4672" y="9684"/>
                  </a:lnTo>
                  <a:lnTo>
                    <a:pt x="4502" y="9855"/>
                  </a:lnTo>
                  <a:lnTo>
                    <a:pt x="4356" y="10025"/>
                  </a:lnTo>
                  <a:lnTo>
                    <a:pt x="4112" y="10414"/>
                  </a:lnTo>
                  <a:lnTo>
                    <a:pt x="3918" y="10779"/>
                  </a:lnTo>
                  <a:lnTo>
                    <a:pt x="3723" y="11144"/>
                  </a:lnTo>
                  <a:lnTo>
                    <a:pt x="3650" y="11363"/>
                  </a:lnTo>
                  <a:lnTo>
                    <a:pt x="3553" y="11582"/>
                  </a:lnTo>
                  <a:lnTo>
                    <a:pt x="3504" y="11826"/>
                  </a:lnTo>
                  <a:lnTo>
                    <a:pt x="3480" y="12045"/>
                  </a:lnTo>
                  <a:lnTo>
                    <a:pt x="3480" y="12239"/>
                  </a:lnTo>
                  <a:lnTo>
                    <a:pt x="3528" y="12337"/>
                  </a:lnTo>
                  <a:lnTo>
                    <a:pt x="3577" y="12410"/>
                  </a:lnTo>
                  <a:lnTo>
                    <a:pt x="3601" y="12434"/>
                  </a:lnTo>
                  <a:lnTo>
                    <a:pt x="3626" y="12458"/>
                  </a:lnTo>
                  <a:lnTo>
                    <a:pt x="3650" y="12434"/>
                  </a:lnTo>
                  <a:lnTo>
                    <a:pt x="3674" y="12410"/>
                  </a:lnTo>
                  <a:lnTo>
                    <a:pt x="3747" y="12288"/>
                  </a:lnTo>
                  <a:lnTo>
                    <a:pt x="3772" y="12166"/>
                  </a:lnTo>
                  <a:lnTo>
                    <a:pt x="3820" y="11874"/>
                  </a:lnTo>
                  <a:lnTo>
                    <a:pt x="3869" y="11631"/>
                  </a:lnTo>
                  <a:lnTo>
                    <a:pt x="3966" y="11388"/>
                  </a:lnTo>
                  <a:lnTo>
                    <a:pt x="4137" y="10925"/>
                  </a:lnTo>
                  <a:lnTo>
                    <a:pt x="4331" y="10536"/>
                  </a:lnTo>
                  <a:lnTo>
                    <a:pt x="4575" y="10171"/>
                  </a:lnTo>
                  <a:lnTo>
                    <a:pt x="4818" y="9830"/>
                  </a:lnTo>
                  <a:lnTo>
                    <a:pt x="5061" y="9490"/>
                  </a:lnTo>
                  <a:lnTo>
                    <a:pt x="5061" y="9465"/>
                  </a:lnTo>
                  <a:lnTo>
                    <a:pt x="5061" y="9441"/>
                  </a:lnTo>
                  <a:close/>
                  <a:moveTo>
                    <a:pt x="9003" y="2287"/>
                  </a:moveTo>
                  <a:lnTo>
                    <a:pt x="9319" y="2312"/>
                  </a:lnTo>
                  <a:lnTo>
                    <a:pt x="9611" y="2360"/>
                  </a:lnTo>
                  <a:lnTo>
                    <a:pt x="9928" y="2409"/>
                  </a:lnTo>
                  <a:lnTo>
                    <a:pt x="10220" y="2482"/>
                  </a:lnTo>
                  <a:lnTo>
                    <a:pt x="10512" y="2579"/>
                  </a:lnTo>
                  <a:lnTo>
                    <a:pt x="10804" y="2677"/>
                  </a:lnTo>
                  <a:lnTo>
                    <a:pt x="11071" y="2798"/>
                  </a:lnTo>
                  <a:lnTo>
                    <a:pt x="11339" y="2944"/>
                  </a:lnTo>
                  <a:lnTo>
                    <a:pt x="11582" y="3066"/>
                  </a:lnTo>
                  <a:lnTo>
                    <a:pt x="11826" y="3236"/>
                  </a:lnTo>
                  <a:lnTo>
                    <a:pt x="12020" y="3382"/>
                  </a:lnTo>
                  <a:lnTo>
                    <a:pt x="12215" y="3577"/>
                  </a:lnTo>
                  <a:lnTo>
                    <a:pt x="12580" y="3966"/>
                  </a:lnTo>
                  <a:lnTo>
                    <a:pt x="12921" y="4380"/>
                  </a:lnTo>
                  <a:lnTo>
                    <a:pt x="12410" y="5012"/>
                  </a:lnTo>
                  <a:lnTo>
                    <a:pt x="11874" y="5596"/>
                  </a:lnTo>
                  <a:lnTo>
                    <a:pt x="11339" y="6180"/>
                  </a:lnTo>
                  <a:lnTo>
                    <a:pt x="10804" y="6764"/>
                  </a:lnTo>
                  <a:lnTo>
                    <a:pt x="9684" y="7908"/>
                  </a:lnTo>
                  <a:lnTo>
                    <a:pt x="9149" y="8492"/>
                  </a:lnTo>
                  <a:lnTo>
                    <a:pt x="8614" y="9076"/>
                  </a:lnTo>
                  <a:lnTo>
                    <a:pt x="6667" y="11217"/>
                  </a:lnTo>
                  <a:lnTo>
                    <a:pt x="6302" y="11631"/>
                  </a:lnTo>
                  <a:lnTo>
                    <a:pt x="5889" y="12045"/>
                  </a:lnTo>
                  <a:lnTo>
                    <a:pt x="5499" y="12410"/>
                  </a:lnTo>
                  <a:lnTo>
                    <a:pt x="5061" y="12774"/>
                  </a:lnTo>
                  <a:lnTo>
                    <a:pt x="5061" y="12774"/>
                  </a:lnTo>
                  <a:lnTo>
                    <a:pt x="5110" y="12677"/>
                  </a:lnTo>
                  <a:lnTo>
                    <a:pt x="5329" y="12166"/>
                  </a:lnTo>
                  <a:lnTo>
                    <a:pt x="5572" y="11631"/>
                  </a:lnTo>
                  <a:lnTo>
                    <a:pt x="5597" y="11582"/>
                  </a:lnTo>
                  <a:lnTo>
                    <a:pt x="5548" y="11558"/>
                  </a:lnTo>
                  <a:lnTo>
                    <a:pt x="5499" y="11534"/>
                  </a:lnTo>
                  <a:lnTo>
                    <a:pt x="5475" y="11582"/>
                  </a:lnTo>
                  <a:lnTo>
                    <a:pt x="5183" y="11996"/>
                  </a:lnTo>
                  <a:lnTo>
                    <a:pt x="4915" y="12434"/>
                  </a:lnTo>
                  <a:lnTo>
                    <a:pt x="4745" y="12750"/>
                  </a:lnTo>
                  <a:lnTo>
                    <a:pt x="4648" y="12920"/>
                  </a:lnTo>
                  <a:lnTo>
                    <a:pt x="4599" y="13091"/>
                  </a:lnTo>
                  <a:lnTo>
                    <a:pt x="4477" y="13188"/>
                  </a:lnTo>
                  <a:lnTo>
                    <a:pt x="4404" y="13115"/>
                  </a:lnTo>
                  <a:lnTo>
                    <a:pt x="4258" y="13042"/>
                  </a:lnTo>
                  <a:lnTo>
                    <a:pt x="4331" y="12750"/>
                  </a:lnTo>
                  <a:lnTo>
                    <a:pt x="4404" y="12507"/>
                  </a:lnTo>
                  <a:lnTo>
                    <a:pt x="4526" y="12264"/>
                  </a:lnTo>
                  <a:lnTo>
                    <a:pt x="4769" y="11801"/>
                  </a:lnTo>
                  <a:lnTo>
                    <a:pt x="5232" y="11071"/>
                  </a:lnTo>
                  <a:lnTo>
                    <a:pt x="5694" y="10366"/>
                  </a:lnTo>
                  <a:lnTo>
                    <a:pt x="5718" y="10341"/>
                  </a:lnTo>
                  <a:lnTo>
                    <a:pt x="5694" y="10317"/>
                  </a:lnTo>
                  <a:lnTo>
                    <a:pt x="5670" y="10293"/>
                  </a:lnTo>
                  <a:lnTo>
                    <a:pt x="5645" y="10317"/>
                  </a:lnTo>
                  <a:lnTo>
                    <a:pt x="5037" y="11047"/>
                  </a:lnTo>
                  <a:lnTo>
                    <a:pt x="4745" y="11412"/>
                  </a:lnTo>
                  <a:lnTo>
                    <a:pt x="4477" y="11801"/>
                  </a:lnTo>
                  <a:lnTo>
                    <a:pt x="4331" y="12020"/>
                  </a:lnTo>
                  <a:lnTo>
                    <a:pt x="4185" y="12288"/>
                  </a:lnTo>
                  <a:lnTo>
                    <a:pt x="4064" y="12556"/>
                  </a:lnTo>
                  <a:lnTo>
                    <a:pt x="3966" y="12847"/>
                  </a:lnTo>
                  <a:lnTo>
                    <a:pt x="3674" y="12604"/>
                  </a:lnTo>
                  <a:lnTo>
                    <a:pt x="3407" y="12312"/>
                  </a:lnTo>
                  <a:lnTo>
                    <a:pt x="3188" y="11996"/>
                  </a:lnTo>
                  <a:lnTo>
                    <a:pt x="2969" y="11655"/>
                  </a:lnTo>
                  <a:lnTo>
                    <a:pt x="3066" y="11436"/>
                  </a:lnTo>
                  <a:lnTo>
                    <a:pt x="3139" y="11193"/>
                  </a:lnTo>
                  <a:lnTo>
                    <a:pt x="3236" y="10950"/>
                  </a:lnTo>
                  <a:lnTo>
                    <a:pt x="3358" y="10706"/>
                  </a:lnTo>
                  <a:lnTo>
                    <a:pt x="3626" y="10220"/>
                  </a:lnTo>
                  <a:lnTo>
                    <a:pt x="3869" y="9782"/>
                  </a:lnTo>
                  <a:lnTo>
                    <a:pt x="4161" y="9368"/>
                  </a:lnTo>
                  <a:lnTo>
                    <a:pt x="4453" y="8954"/>
                  </a:lnTo>
                  <a:lnTo>
                    <a:pt x="4769" y="8565"/>
                  </a:lnTo>
                  <a:lnTo>
                    <a:pt x="4794" y="8541"/>
                  </a:lnTo>
                  <a:lnTo>
                    <a:pt x="4769" y="8516"/>
                  </a:lnTo>
                  <a:lnTo>
                    <a:pt x="4745" y="8492"/>
                  </a:lnTo>
                  <a:lnTo>
                    <a:pt x="4721" y="8492"/>
                  </a:lnTo>
                  <a:lnTo>
                    <a:pt x="4331" y="8808"/>
                  </a:lnTo>
                  <a:lnTo>
                    <a:pt x="3991" y="9149"/>
                  </a:lnTo>
                  <a:lnTo>
                    <a:pt x="3699" y="9514"/>
                  </a:lnTo>
                  <a:lnTo>
                    <a:pt x="3407" y="9928"/>
                  </a:lnTo>
                  <a:lnTo>
                    <a:pt x="3236" y="10195"/>
                  </a:lnTo>
                  <a:lnTo>
                    <a:pt x="3042" y="10512"/>
                  </a:lnTo>
                  <a:lnTo>
                    <a:pt x="2871" y="10852"/>
                  </a:lnTo>
                  <a:lnTo>
                    <a:pt x="2798" y="11047"/>
                  </a:lnTo>
                  <a:lnTo>
                    <a:pt x="2750" y="11217"/>
                  </a:lnTo>
                  <a:lnTo>
                    <a:pt x="2579" y="10852"/>
                  </a:lnTo>
                  <a:lnTo>
                    <a:pt x="2458" y="10487"/>
                  </a:lnTo>
                  <a:lnTo>
                    <a:pt x="2579" y="10341"/>
                  </a:lnTo>
                  <a:lnTo>
                    <a:pt x="2652" y="10195"/>
                  </a:lnTo>
                  <a:lnTo>
                    <a:pt x="2798" y="9830"/>
                  </a:lnTo>
                  <a:lnTo>
                    <a:pt x="3236" y="8954"/>
                  </a:lnTo>
                  <a:lnTo>
                    <a:pt x="3455" y="8565"/>
                  </a:lnTo>
                  <a:lnTo>
                    <a:pt x="3699" y="8200"/>
                  </a:lnTo>
                  <a:lnTo>
                    <a:pt x="3966" y="7835"/>
                  </a:lnTo>
                  <a:lnTo>
                    <a:pt x="4185" y="7446"/>
                  </a:lnTo>
                  <a:lnTo>
                    <a:pt x="4210" y="7421"/>
                  </a:lnTo>
                  <a:lnTo>
                    <a:pt x="4185" y="7397"/>
                  </a:lnTo>
                  <a:lnTo>
                    <a:pt x="4161" y="7373"/>
                  </a:lnTo>
                  <a:lnTo>
                    <a:pt x="4137" y="7397"/>
                  </a:lnTo>
                  <a:lnTo>
                    <a:pt x="3966" y="7494"/>
                  </a:lnTo>
                  <a:lnTo>
                    <a:pt x="3820" y="7640"/>
                  </a:lnTo>
                  <a:lnTo>
                    <a:pt x="3674" y="7786"/>
                  </a:lnTo>
                  <a:lnTo>
                    <a:pt x="3528" y="7957"/>
                  </a:lnTo>
                  <a:lnTo>
                    <a:pt x="3285" y="8346"/>
                  </a:lnTo>
                  <a:lnTo>
                    <a:pt x="3066" y="8687"/>
                  </a:lnTo>
                  <a:lnTo>
                    <a:pt x="2798" y="9198"/>
                  </a:lnTo>
                  <a:lnTo>
                    <a:pt x="2555" y="9709"/>
                  </a:lnTo>
                  <a:lnTo>
                    <a:pt x="2458" y="9928"/>
                  </a:lnTo>
                  <a:lnTo>
                    <a:pt x="2360" y="10171"/>
                  </a:lnTo>
                  <a:lnTo>
                    <a:pt x="2239" y="9757"/>
                  </a:lnTo>
                  <a:lnTo>
                    <a:pt x="2166" y="9368"/>
                  </a:lnTo>
                  <a:lnTo>
                    <a:pt x="2239" y="9173"/>
                  </a:lnTo>
                  <a:lnTo>
                    <a:pt x="2385" y="8833"/>
                  </a:lnTo>
                  <a:lnTo>
                    <a:pt x="2555" y="8492"/>
                  </a:lnTo>
                  <a:lnTo>
                    <a:pt x="2725" y="8176"/>
                  </a:lnTo>
                  <a:lnTo>
                    <a:pt x="2920" y="7859"/>
                  </a:lnTo>
                  <a:lnTo>
                    <a:pt x="3309" y="7300"/>
                  </a:lnTo>
                  <a:lnTo>
                    <a:pt x="3528" y="7056"/>
                  </a:lnTo>
                  <a:lnTo>
                    <a:pt x="3747" y="6789"/>
                  </a:lnTo>
                  <a:lnTo>
                    <a:pt x="3893" y="6667"/>
                  </a:lnTo>
                  <a:lnTo>
                    <a:pt x="4088" y="6545"/>
                  </a:lnTo>
                  <a:lnTo>
                    <a:pt x="4234" y="6399"/>
                  </a:lnTo>
                  <a:lnTo>
                    <a:pt x="4380" y="6253"/>
                  </a:lnTo>
                  <a:lnTo>
                    <a:pt x="4356" y="6229"/>
                  </a:lnTo>
                  <a:lnTo>
                    <a:pt x="4283" y="6205"/>
                  </a:lnTo>
                  <a:lnTo>
                    <a:pt x="4185" y="6180"/>
                  </a:lnTo>
                  <a:lnTo>
                    <a:pt x="4064" y="6229"/>
                  </a:lnTo>
                  <a:lnTo>
                    <a:pt x="3942" y="6278"/>
                  </a:lnTo>
                  <a:lnTo>
                    <a:pt x="3820" y="6375"/>
                  </a:lnTo>
                  <a:lnTo>
                    <a:pt x="3699" y="6472"/>
                  </a:lnTo>
                  <a:lnTo>
                    <a:pt x="3455" y="6716"/>
                  </a:lnTo>
                  <a:lnTo>
                    <a:pt x="3236" y="6983"/>
                  </a:lnTo>
                  <a:lnTo>
                    <a:pt x="3017" y="7251"/>
                  </a:lnTo>
                  <a:lnTo>
                    <a:pt x="2750" y="7640"/>
                  </a:lnTo>
                  <a:lnTo>
                    <a:pt x="2579" y="7908"/>
                  </a:lnTo>
                  <a:lnTo>
                    <a:pt x="2409" y="8176"/>
                  </a:lnTo>
                  <a:lnTo>
                    <a:pt x="2239" y="8468"/>
                  </a:lnTo>
                  <a:lnTo>
                    <a:pt x="2093" y="8784"/>
                  </a:lnTo>
                  <a:lnTo>
                    <a:pt x="2093" y="8565"/>
                  </a:lnTo>
                  <a:lnTo>
                    <a:pt x="2093" y="8224"/>
                  </a:lnTo>
                  <a:lnTo>
                    <a:pt x="2239" y="7835"/>
                  </a:lnTo>
                  <a:lnTo>
                    <a:pt x="2385" y="7567"/>
                  </a:lnTo>
                  <a:lnTo>
                    <a:pt x="2506" y="7324"/>
                  </a:lnTo>
                  <a:lnTo>
                    <a:pt x="2823" y="6837"/>
                  </a:lnTo>
                  <a:lnTo>
                    <a:pt x="3139" y="6375"/>
                  </a:lnTo>
                  <a:lnTo>
                    <a:pt x="3309" y="6156"/>
                  </a:lnTo>
                  <a:lnTo>
                    <a:pt x="3504" y="5961"/>
                  </a:lnTo>
                  <a:lnTo>
                    <a:pt x="3723" y="5742"/>
                  </a:lnTo>
                  <a:lnTo>
                    <a:pt x="3942" y="5572"/>
                  </a:lnTo>
                  <a:lnTo>
                    <a:pt x="4161" y="5402"/>
                  </a:lnTo>
                  <a:lnTo>
                    <a:pt x="4404" y="5256"/>
                  </a:lnTo>
                  <a:lnTo>
                    <a:pt x="4429" y="5207"/>
                  </a:lnTo>
                  <a:lnTo>
                    <a:pt x="4429" y="5158"/>
                  </a:lnTo>
                  <a:lnTo>
                    <a:pt x="4380" y="5110"/>
                  </a:lnTo>
                  <a:lnTo>
                    <a:pt x="4331" y="5110"/>
                  </a:lnTo>
                  <a:lnTo>
                    <a:pt x="4088" y="5207"/>
                  </a:lnTo>
                  <a:lnTo>
                    <a:pt x="3845" y="5353"/>
                  </a:lnTo>
                  <a:lnTo>
                    <a:pt x="3626" y="5499"/>
                  </a:lnTo>
                  <a:lnTo>
                    <a:pt x="3431" y="5645"/>
                  </a:lnTo>
                  <a:lnTo>
                    <a:pt x="3236" y="5840"/>
                  </a:lnTo>
                  <a:lnTo>
                    <a:pt x="3042" y="6034"/>
                  </a:lnTo>
                  <a:lnTo>
                    <a:pt x="2701" y="6424"/>
                  </a:lnTo>
                  <a:lnTo>
                    <a:pt x="2409" y="6837"/>
                  </a:lnTo>
                  <a:lnTo>
                    <a:pt x="2166" y="7251"/>
                  </a:lnTo>
                  <a:lnTo>
                    <a:pt x="2239" y="6910"/>
                  </a:lnTo>
                  <a:lnTo>
                    <a:pt x="2312" y="6570"/>
                  </a:lnTo>
                  <a:lnTo>
                    <a:pt x="2409" y="6229"/>
                  </a:lnTo>
                  <a:lnTo>
                    <a:pt x="2531" y="5888"/>
                  </a:lnTo>
                  <a:lnTo>
                    <a:pt x="2774" y="5621"/>
                  </a:lnTo>
                  <a:lnTo>
                    <a:pt x="3042" y="5402"/>
                  </a:lnTo>
                  <a:lnTo>
                    <a:pt x="3626" y="4964"/>
                  </a:lnTo>
                  <a:lnTo>
                    <a:pt x="3650" y="4915"/>
                  </a:lnTo>
                  <a:lnTo>
                    <a:pt x="3650" y="4866"/>
                  </a:lnTo>
                  <a:lnTo>
                    <a:pt x="3626" y="4818"/>
                  </a:lnTo>
                  <a:lnTo>
                    <a:pt x="3407" y="4818"/>
                  </a:lnTo>
                  <a:lnTo>
                    <a:pt x="3261" y="4866"/>
                  </a:lnTo>
                  <a:lnTo>
                    <a:pt x="3090" y="4939"/>
                  </a:lnTo>
                  <a:lnTo>
                    <a:pt x="2944" y="5012"/>
                  </a:lnTo>
                  <a:lnTo>
                    <a:pt x="3236" y="4574"/>
                  </a:lnTo>
                  <a:lnTo>
                    <a:pt x="3577" y="4161"/>
                  </a:lnTo>
                  <a:lnTo>
                    <a:pt x="3747" y="3966"/>
                  </a:lnTo>
                  <a:lnTo>
                    <a:pt x="3942" y="3796"/>
                  </a:lnTo>
                  <a:lnTo>
                    <a:pt x="4137" y="3626"/>
                  </a:lnTo>
                  <a:lnTo>
                    <a:pt x="4356" y="3480"/>
                  </a:lnTo>
                  <a:lnTo>
                    <a:pt x="4623" y="3309"/>
                  </a:lnTo>
                  <a:lnTo>
                    <a:pt x="4867" y="3163"/>
                  </a:lnTo>
                  <a:lnTo>
                    <a:pt x="5426" y="2896"/>
                  </a:lnTo>
                  <a:lnTo>
                    <a:pt x="5986" y="2677"/>
                  </a:lnTo>
                  <a:lnTo>
                    <a:pt x="6594" y="2506"/>
                  </a:lnTo>
                  <a:lnTo>
                    <a:pt x="7178" y="2385"/>
                  </a:lnTo>
                  <a:lnTo>
                    <a:pt x="7786" y="2312"/>
                  </a:lnTo>
                  <a:lnTo>
                    <a:pt x="8419" y="2287"/>
                  </a:lnTo>
                  <a:close/>
                  <a:moveTo>
                    <a:pt x="2506" y="11947"/>
                  </a:moveTo>
                  <a:lnTo>
                    <a:pt x="2798" y="12410"/>
                  </a:lnTo>
                  <a:lnTo>
                    <a:pt x="2969" y="12628"/>
                  </a:lnTo>
                  <a:lnTo>
                    <a:pt x="3139" y="12823"/>
                  </a:lnTo>
                  <a:lnTo>
                    <a:pt x="3334" y="12993"/>
                  </a:lnTo>
                  <a:lnTo>
                    <a:pt x="3528" y="13188"/>
                  </a:lnTo>
                  <a:lnTo>
                    <a:pt x="3723" y="13334"/>
                  </a:lnTo>
                  <a:lnTo>
                    <a:pt x="3918" y="13480"/>
                  </a:lnTo>
                  <a:lnTo>
                    <a:pt x="3528" y="13675"/>
                  </a:lnTo>
                  <a:lnTo>
                    <a:pt x="3309" y="13748"/>
                  </a:lnTo>
                  <a:lnTo>
                    <a:pt x="3090" y="13821"/>
                  </a:lnTo>
                  <a:lnTo>
                    <a:pt x="2871" y="13845"/>
                  </a:lnTo>
                  <a:lnTo>
                    <a:pt x="2677" y="13845"/>
                  </a:lnTo>
                  <a:lnTo>
                    <a:pt x="2506" y="13796"/>
                  </a:lnTo>
                  <a:lnTo>
                    <a:pt x="2409" y="13772"/>
                  </a:lnTo>
                  <a:lnTo>
                    <a:pt x="2336" y="13723"/>
                  </a:lnTo>
                  <a:lnTo>
                    <a:pt x="2239" y="13626"/>
                  </a:lnTo>
                  <a:lnTo>
                    <a:pt x="2190" y="13553"/>
                  </a:lnTo>
                  <a:lnTo>
                    <a:pt x="2141" y="13456"/>
                  </a:lnTo>
                  <a:lnTo>
                    <a:pt x="2117" y="13358"/>
                  </a:lnTo>
                  <a:lnTo>
                    <a:pt x="2117" y="13139"/>
                  </a:lnTo>
                  <a:lnTo>
                    <a:pt x="2166" y="12896"/>
                  </a:lnTo>
                  <a:lnTo>
                    <a:pt x="2239" y="12653"/>
                  </a:lnTo>
                  <a:lnTo>
                    <a:pt x="2336" y="12410"/>
                  </a:lnTo>
                  <a:lnTo>
                    <a:pt x="2506" y="11947"/>
                  </a:lnTo>
                  <a:close/>
                  <a:moveTo>
                    <a:pt x="14064" y="6570"/>
                  </a:moveTo>
                  <a:lnTo>
                    <a:pt x="14113" y="6740"/>
                  </a:lnTo>
                  <a:lnTo>
                    <a:pt x="14162" y="6910"/>
                  </a:lnTo>
                  <a:lnTo>
                    <a:pt x="14210" y="7105"/>
                  </a:lnTo>
                  <a:lnTo>
                    <a:pt x="14235" y="7324"/>
                  </a:lnTo>
                  <a:lnTo>
                    <a:pt x="14235" y="7713"/>
                  </a:lnTo>
                  <a:lnTo>
                    <a:pt x="14235" y="8078"/>
                  </a:lnTo>
                  <a:lnTo>
                    <a:pt x="14235" y="8541"/>
                  </a:lnTo>
                  <a:lnTo>
                    <a:pt x="14210" y="9003"/>
                  </a:lnTo>
                  <a:lnTo>
                    <a:pt x="14162" y="9465"/>
                  </a:lnTo>
                  <a:lnTo>
                    <a:pt x="14064" y="9928"/>
                  </a:lnTo>
                  <a:lnTo>
                    <a:pt x="13943" y="10341"/>
                  </a:lnTo>
                  <a:lnTo>
                    <a:pt x="13797" y="10731"/>
                  </a:lnTo>
                  <a:lnTo>
                    <a:pt x="13602" y="11120"/>
                  </a:lnTo>
                  <a:lnTo>
                    <a:pt x="13383" y="11485"/>
                  </a:lnTo>
                  <a:lnTo>
                    <a:pt x="13140" y="11850"/>
                  </a:lnTo>
                  <a:lnTo>
                    <a:pt x="12848" y="12166"/>
                  </a:lnTo>
                  <a:lnTo>
                    <a:pt x="12556" y="12483"/>
                  </a:lnTo>
                  <a:lnTo>
                    <a:pt x="12239" y="12799"/>
                  </a:lnTo>
                  <a:lnTo>
                    <a:pt x="12191" y="12726"/>
                  </a:lnTo>
                  <a:lnTo>
                    <a:pt x="12142" y="12701"/>
                  </a:lnTo>
                  <a:lnTo>
                    <a:pt x="12020" y="12628"/>
                  </a:lnTo>
                  <a:lnTo>
                    <a:pt x="11972" y="12628"/>
                  </a:lnTo>
                  <a:lnTo>
                    <a:pt x="11947" y="12653"/>
                  </a:lnTo>
                  <a:lnTo>
                    <a:pt x="11947" y="12677"/>
                  </a:lnTo>
                  <a:lnTo>
                    <a:pt x="11947" y="12726"/>
                  </a:lnTo>
                  <a:lnTo>
                    <a:pt x="11996" y="12774"/>
                  </a:lnTo>
                  <a:lnTo>
                    <a:pt x="12020" y="12823"/>
                  </a:lnTo>
                  <a:lnTo>
                    <a:pt x="12045" y="12969"/>
                  </a:lnTo>
                  <a:lnTo>
                    <a:pt x="11680" y="13237"/>
                  </a:lnTo>
                  <a:lnTo>
                    <a:pt x="11582" y="13018"/>
                  </a:lnTo>
                  <a:lnTo>
                    <a:pt x="11558" y="12896"/>
                  </a:lnTo>
                  <a:lnTo>
                    <a:pt x="11534" y="12774"/>
                  </a:lnTo>
                  <a:lnTo>
                    <a:pt x="11509" y="12726"/>
                  </a:lnTo>
                  <a:lnTo>
                    <a:pt x="11461" y="12701"/>
                  </a:lnTo>
                  <a:lnTo>
                    <a:pt x="11412" y="12726"/>
                  </a:lnTo>
                  <a:lnTo>
                    <a:pt x="11388" y="12774"/>
                  </a:lnTo>
                  <a:lnTo>
                    <a:pt x="11363" y="13115"/>
                  </a:lnTo>
                  <a:lnTo>
                    <a:pt x="11363" y="13285"/>
                  </a:lnTo>
                  <a:lnTo>
                    <a:pt x="11388" y="13431"/>
                  </a:lnTo>
                  <a:lnTo>
                    <a:pt x="11266" y="13529"/>
                  </a:lnTo>
                  <a:lnTo>
                    <a:pt x="11096" y="13626"/>
                  </a:lnTo>
                  <a:lnTo>
                    <a:pt x="11023" y="13310"/>
                  </a:lnTo>
                  <a:lnTo>
                    <a:pt x="10925" y="12993"/>
                  </a:lnTo>
                  <a:lnTo>
                    <a:pt x="10877" y="12969"/>
                  </a:lnTo>
                  <a:lnTo>
                    <a:pt x="10828" y="12993"/>
                  </a:lnTo>
                  <a:lnTo>
                    <a:pt x="10779" y="13188"/>
                  </a:lnTo>
                  <a:lnTo>
                    <a:pt x="10779" y="13383"/>
                  </a:lnTo>
                  <a:lnTo>
                    <a:pt x="10804" y="13577"/>
                  </a:lnTo>
                  <a:lnTo>
                    <a:pt x="10852" y="13772"/>
                  </a:lnTo>
                  <a:lnTo>
                    <a:pt x="10487" y="13918"/>
                  </a:lnTo>
                  <a:lnTo>
                    <a:pt x="10487" y="13821"/>
                  </a:lnTo>
                  <a:lnTo>
                    <a:pt x="10463" y="13480"/>
                  </a:lnTo>
                  <a:lnTo>
                    <a:pt x="10439" y="13310"/>
                  </a:lnTo>
                  <a:lnTo>
                    <a:pt x="10414" y="13139"/>
                  </a:lnTo>
                  <a:lnTo>
                    <a:pt x="10390" y="13091"/>
                  </a:lnTo>
                  <a:lnTo>
                    <a:pt x="10293" y="13091"/>
                  </a:lnTo>
                  <a:lnTo>
                    <a:pt x="10268" y="13139"/>
                  </a:lnTo>
                  <a:lnTo>
                    <a:pt x="10195" y="13480"/>
                  </a:lnTo>
                  <a:lnTo>
                    <a:pt x="10195" y="13821"/>
                  </a:lnTo>
                  <a:lnTo>
                    <a:pt x="10171" y="14040"/>
                  </a:lnTo>
                  <a:lnTo>
                    <a:pt x="9782" y="14186"/>
                  </a:lnTo>
                  <a:lnTo>
                    <a:pt x="9806" y="13845"/>
                  </a:lnTo>
                  <a:lnTo>
                    <a:pt x="9879" y="13504"/>
                  </a:lnTo>
                  <a:lnTo>
                    <a:pt x="9928" y="13164"/>
                  </a:lnTo>
                  <a:lnTo>
                    <a:pt x="9952" y="12823"/>
                  </a:lnTo>
                  <a:lnTo>
                    <a:pt x="9952" y="12774"/>
                  </a:lnTo>
                  <a:lnTo>
                    <a:pt x="9928" y="12750"/>
                  </a:lnTo>
                  <a:lnTo>
                    <a:pt x="9879" y="12726"/>
                  </a:lnTo>
                  <a:lnTo>
                    <a:pt x="9806" y="12750"/>
                  </a:lnTo>
                  <a:lnTo>
                    <a:pt x="9757" y="12799"/>
                  </a:lnTo>
                  <a:lnTo>
                    <a:pt x="9636" y="13139"/>
                  </a:lnTo>
                  <a:lnTo>
                    <a:pt x="9490" y="13504"/>
                  </a:lnTo>
                  <a:lnTo>
                    <a:pt x="9417" y="13894"/>
                  </a:lnTo>
                  <a:lnTo>
                    <a:pt x="9392" y="14088"/>
                  </a:lnTo>
                  <a:lnTo>
                    <a:pt x="9368" y="14283"/>
                  </a:lnTo>
                  <a:lnTo>
                    <a:pt x="9125" y="14332"/>
                  </a:lnTo>
                  <a:lnTo>
                    <a:pt x="9125" y="14064"/>
                  </a:lnTo>
                  <a:lnTo>
                    <a:pt x="9149" y="13821"/>
                  </a:lnTo>
                  <a:lnTo>
                    <a:pt x="9173" y="13431"/>
                  </a:lnTo>
                  <a:lnTo>
                    <a:pt x="9222" y="13237"/>
                  </a:lnTo>
                  <a:lnTo>
                    <a:pt x="9246" y="13139"/>
                  </a:lnTo>
                  <a:lnTo>
                    <a:pt x="9295" y="13091"/>
                  </a:lnTo>
                  <a:lnTo>
                    <a:pt x="9295" y="13066"/>
                  </a:lnTo>
                  <a:lnTo>
                    <a:pt x="9295" y="13042"/>
                  </a:lnTo>
                  <a:lnTo>
                    <a:pt x="9246" y="13042"/>
                  </a:lnTo>
                  <a:lnTo>
                    <a:pt x="9173" y="13091"/>
                  </a:lnTo>
                  <a:lnTo>
                    <a:pt x="9125" y="13139"/>
                  </a:lnTo>
                  <a:lnTo>
                    <a:pt x="9027" y="13310"/>
                  </a:lnTo>
                  <a:lnTo>
                    <a:pt x="8954" y="13480"/>
                  </a:lnTo>
                  <a:lnTo>
                    <a:pt x="8906" y="13650"/>
                  </a:lnTo>
                  <a:lnTo>
                    <a:pt x="8808" y="13991"/>
                  </a:lnTo>
                  <a:lnTo>
                    <a:pt x="8784" y="14210"/>
                  </a:lnTo>
                  <a:lnTo>
                    <a:pt x="8784" y="14405"/>
                  </a:lnTo>
                  <a:lnTo>
                    <a:pt x="8443" y="14453"/>
                  </a:lnTo>
                  <a:lnTo>
                    <a:pt x="8443" y="14332"/>
                  </a:lnTo>
                  <a:lnTo>
                    <a:pt x="8492" y="13894"/>
                  </a:lnTo>
                  <a:lnTo>
                    <a:pt x="8589" y="13456"/>
                  </a:lnTo>
                  <a:lnTo>
                    <a:pt x="8735" y="13042"/>
                  </a:lnTo>
                  <a:lnTo>
                    <a:pt x="8833" y="12847"/>
                  </a:lnTo>
                  <a:lnTo>
                    <a:pt x="8930" y="12653"/>
                  </a:lnTo>
                  <a:lnTo>
                    <a:pt x="8930" y="12628"/>
                  </a:lnTo>
                  <a:lnTo>
                    <a:pt x="8906" y="12580"/>
                  </a:lnTo>
                  <a:lnTo>
                    <a:pt x="8881" y="12580"/>
                  </a:lnTo>
                  <a:lnTo>
                    <a:pt x="8857" y="12604"/>
                  </a:lnTo>
                  <a:lnTo>
                    <a:pt x="8687" y="12799"/>
                  </a:lnTo>
                  <a:lnTo>
                    <a:pt x="8516" y="12993"/>
                  </a:lnTo>
                  <a:lnTo>
                    <a:pt x="8395" y="13237"/>
                  </a:lnTo>
                  <a:lnTo>
                    <a:pt x="8297" y="13456"/>
                  </a:lnTo>
                  <a:lnTo>
                    <a:pt x="8200" y="13723"/>
                  </a:lnTo>
                  <a:lnTo>
                    <a:pt x="8127" y="13967"/>
                  </a:lnTo>
                  <a:lnTo>
                    <a:pt x="8103" y="14234"/>
                  </a:lnTo>
                  <a:lnTo>
                    <a:pt x="8078" y="14478"/>
                  </a:lnTo>
                  <a:lnTo>
                    <a:pt x="7762" y="14502"/>
                  </a:lnTo>
                  <a:lnTo>
                    <a:pt x="7811" y="14259"/>
                  </a:lnTo>
                  <a:lnTo>
                    <a:pt x="7859" y="14113"/>
                  </a:lnTo>
                  <a:lnTo>
                    <a:pt x="7908" y="13967"/>
                  </a:lnTo>
                  <a:lnTo>
                    <a:pt x="7957" y="13796"/>
                  </a:lnTo>
                  <a:lnTo>
                    <a:pt x="7981" y="13650"/>
                  </a:lnTo>
                  <a:lnTo>
                    <a:pt x="7957" y="13602"/>
                  </a:lnTo>
                  <a:lnTo>
                    <a:pt x="7932" y="13577"/>
                  </a:lnTo>
                  <a:lnTo>
                    <a:pt x="7884" y="13577"/>
                  </a:lnTo>
                  <a:lnTo>
                    <a:pt x="7811" y="13626"/>
                  </a:lnTo>
                  <a:lnTo>
                    <a:pt x="7738" y="13699"/>
                  </a:lnTo>
                  <a:lnTo>
                    <a:pt x="7689" y="13772"/>
                  </a:lnTo>
                  <a:lnTo>
                    <a:pt x="7640" y="13869"/>
                  </a:lnTo>
                  <a:lnTo>
                    <a:pt x="7567" y="14064"/>
                  </a:lnTo>
                  <a:lnTo>
                    <a:pt x="7519" y="14259"/>
                  </a:lnTo>
                  <a:lnTo>
                    <a:pt x="7446" y="14526"/>
                  </a:lnTo>
                  <a:lnTo>
                    <a:pt x="7105" y="14526"/>
                  </a:lnTo>
                  <a:lnTo>
                    <a:pt x="7129" y="14380"/>
                  </a:lnTo>
                  <a:lnTo>
                    <a:pt x="7178" y="14210"/>
                  </a:lnTo>
                  <a:lnTo>
                    <a:pt x="7300" y="13894"/>
                  </a:lnTo>
                  <a:lnTo>
                    <a:pt x="7421" y="13577"/>
                  </a:lnTo>
                  <a:lnTo>
                    <a:pt x="7421" y="13529"/>
                  </a:lnTo>
                  <a:lnTo>
                    <a:pt x="7397" y="13504"/>
                  </a:lnTo>
                  <a:lnTo>
                    <a:pt x="7324" y="13504"/>
                  </a:lnTo>
                  <a:lnTo>
                    <a:pt x="7154" y="13650"/>
                  </a:lnTo>
                  <a:lnTo>
                    <a:pt x="7008" y="13821"/>
                  </a:lnTo>
                  <a:lnTo>
                    <a:pt x="6886" y="13991"/>
                  </a:lnTo>
                  <a:lnTo>
                    <a:pt x="6789" y="14210"/>
                  </a:lnTo>
                  <a:lnTo>
                    <a:pt x="6740" y="14332"/>
                  </a:lnTo>
                  <a:lnTo>
                    <a:pt x="6716" y="14502"/>
                  </a:lnTo>
                  <a:lnTo>
                    <a:pt x="6497" y="14453"/>
                  </a:lnTo>
                  <a:lnTo>
                    <a:pt x="6302" y="14380"/>
                  </a:lnTo>
                  <a:lnTo>
                    <a:pt x="5889" y="14210"/>
                  </a:lnTo>
                  <a:lnTo>
                    <a:pt x="7008" y="13358"/>
                  </a:lnTo>
                  <a:lnTo>
                    <a:pt x="8078" y="12458"/>
                  </a:lnTo>
                  <a:lnTo>
                    <a:pt x="8881" y="11777"/>
                  </a:lnTo>
                  <a:lnTo>
                    <a:pt x="9271" y="11436"/>
                  </a:lnTo>
                  <a:lnTo>
                    <a:pt x="9684" y="11120"/>
                  </a:lnTo>
                  <a:lnTo>
                    <a:pt x="10463" y="10512"/>
                  </a:lnTo>
                  <a:lnTo>
                    <a:pt x="10828" y="10195"/>
                  </a:lnTo>
                  <a:lnTo>
                    <a:pt x="11193" y="9855"/>
                  </a:lnTo>
                  <a:lnTo>
                    <a:pt x="11388" y="9636"/>
                  </a:lnTo>
                  <a:lnTo>
                    <a:pt x="11582" y="9417"/>
                  </a:lnTo>
                  <a:lnTo>
                    <a:pt x="11923" y="8930"/>
                  </a:lnTo>
                  <a:lnTo>
                    <a:pt x="12264" y="8443"/>
                  </a:lnTo>
                  <a:lnTo>
                    <a:pt x="12434" y="8200"/>
                  </a:lnTo>
                  <a:lnTo>
                    <a:pt x="12629" y="7981"/>
                  </a:lnTo>
                  <a:lnTo>
                    <a:pt x="12969" y="7616"/>
                  </a:lnTo>
                  <a:lnTo>
                    <a:pt x="13334" y="7251"/>
                  </a:lnTo>
                  <a:lnTo>
                    <a:pt x="13699" y="6910"/>
                  </a:lnTo>
                  <a:lnTo>
                    <a:pt x="14064" y="6570"/>
                  </a:lnTo>
                  <a:close/>
                  <a:moveTo>
                    <a:pt x="14356" y="1460"/>
                  </a:moveTo>
                  <a:lnTo>
                    <a:pt x="14575" y="1509"/>
                  </a:lnTo>
                  <a:lnTo>
                    <a:pt x="14721" y="1582"/>
                  </a:lnTo>
                  <a:lnTo>
                    <a:pt x="14843" y="1679"/>
                  </a:lnTo>
                  <a:lnTo>
                    <a:pt x="14916" y="1825"/>
                  </a:lnTo>
                  <a:lnTo>
                    <a:pt x="14964" y="1971"/>
                  </a:lnTo>
                  <a:lnTo>
                    <a:pt x="14989" y="2141"/>
                  </a:lnTo>
                  <a:lnTo>
                    <a:pt x="14964" y="2312"/>
                  </a:lnTo>
                  <a:lnTo>
                    <a:pt x="14940" y="2506"/>
                  </a:lnTo>
                  <a:lnTo>
                    <a:pt x="14867" y="2701"/>
                  </a:lnTo>
                  <a:lnTo>
                    <a:pt x="14721" y="3090"/>
                  </a:lnTo>
                  <a:lnTo>
                    <a:pt x="14551" y="3455"/>
                  </a:lnTo>
                  <a:lnTo>
                    <a:pt x="14381" y="3747"/>
                  </a:lnTo>
                  <a:lnTo>
                    <a:pt x="14162" y="4112"/>
                  </a:lnTo>
                  <a:lnTo>
                    <a:pt x="13918" y="4477"/>
                  </a:lnTo>
                  <a:lnTo>
                    <a:pt x="13432" y="5183"/>
                  </a:lnTo>
                  <a:lnTo>
                    <a:pt x="12385" y="6545"/>
                  </a:lnTo>
                  <a:lnTo>
                    <a:pt x="12045" y="7008"/>
                  </a:lnTo>
                  <a:lnTo>
                    <a:pt x="11704" y="7421"/>
                  </a:lnTo>
                  <a:lnTo>
                    <a:pt x="11339" y="7835"/>
                  </a:lnTo>
                  <a:lnTo>
                    <a:pt x="10950" y="8224"/>
                  </a:lnTo>
                  <a:lnTo>
                    <a:pt x="10560" y="8614"/>
                  </a:lnTo>
                  <a:lnTo>
                    <a:pt x="10171" y="9003"/>
                  </a:lnTo>
                  <a:lnTo>
                    <a:pt x="9319" y="9733"/>
                  </a:lnTo>
                  <a:lnTo>
                    <a:pt x="8565" y="10341"/>
                  </a:lnTo>
                  <a:lnTo>
                    <a:pt x="7835" y="10974"/>
                  </a:lnTo>
                  <a:lnTo>
                    <a:pt x="7129" y="11607"/>
                  </a:lnTo>
                  <a:lnTo>
                    <a:pt x="6789" y="11947"/>
                  </a:lnTo>
                  <a:lnTo>
                    <a:pt x="6448" y="12288"/>
                  </a:lnTo>
                  <a:lnTo>
                    <a:pt x="5791" y="12945"/>
                  </a:lnTo>
                  <a:lnTo>
                    <a:pt x="5134" y="13602"/>
                  </a:lnTo>
                  <a:lnTo>
                    <a:pt x="4794" y="13918"/>
                  </a:lnTo>
                  <a:lnTo>
                    <a:pt x="4429" y="14210"/>
                  </a:lnTo>
                  <a:lnTo>
                    <a:pt x="4064" y="14478"/>
                  </a:lnTo>
                  <a:lnTo>
                    <a:pt x="3674" y="14745"/>
                  </a:lnTo>
                  <a:lnTo>
                    <a:pt x="3431" y="14891"/>
                  </a:lnTo>
                  <a:lnTo>
                    <a:pt x="3115" y="15037"/>
                  </a:lnTo>
                  <a:lnTo>
                    <a:pt x="2750" y="15208"/>
                  </a:lnTo>
                  <a:lnTo>
                    <a:pt x="2360" y="15305"/>
                  </a:lnTo>
                  <a:lnTo>
                    <a:pt x="2166" y="15354"/>
                  </a:lnTo>
                  <a:lnTo>
                    <a:pt x="1971" y="15378"/>
                  </a:lnTo>
                  <a:lnTo>
                    <a:pt x="1776" y="15402"/>
                  </a:lnTo>
                  <a:lnTo>
                    <a:pt x="1606" y="15378"/>
                  </a:lnTo>
                  <a:lnTo>
                    <a:pt x="1460" y="15329"/>
                  </a:lnTo>
                  <a:lnTo>
                    <a:pt x="1314" y="15256"/>
                  </a:lnTo>
                  <a:lnTo>
                    <a:pt x="1192" y="15159"/>
                  </a:lnTo>
                  <a:lnTo>
                    <a:pt x="1095" y="15037"/>
                  </a:lnTo>
                  <a:lnTo>
                    <a:pt x="1022" y="14867"/>
                  </a:lnTo>
                  <a:lnTo>
                    <a:pt x="973" y="14672"/>
                  </a:lnTo>
                  <a:lnTo>
                    <a:pt x="973" y="14478"/>
                  </a:lnTo>
                  <a:lnTo>
                    <a:pt x="973" y="14283"/>
                  </a:lnTo>
                  <a:lnTo>
                    <a:pt x="998" y="14064"/>
                  </a:lnTo>
                  <a:lnTo>
                    <a:pt x="1046" y="13869"/>
                  </a:lnTo>
                  <a:lnTo>
                    <a:pt x="1168" y="13456"/>
                  </a:lnTo>
                  <a:lnTo>
                    <a:pt x="1752" y="12288"/>
                  </a:lnTo>
                  <a:lnTo>
                    <a:pt x="2020" y="11753"/>
                  </a:lnTo>
                  <a:lnTo>
                    <a:pt x="2141" y="11558"/>
                  </a:lnTo>
                  <a:lnTo>
                    <a:pt x="2190" y="11485"/>
                  </a:lnTo>
                  <a:lnTo>
                    <a:pt x="2239" y="11436"/>
                  </a:lnTo>
                  <a:lnTo>
                    <a:pt x="2287" y="11534"/>
                  </a:lnTo>
                  <a:lnTo>
                    <a:pt x="2263" y="11558"/>
                  </a:lnTo>
                  <a:lnTo>
                    <a:pt x="1995" y="12118"/>
                  </a:lnTo>
                  <a:lnTo>
                    <a:pt x="1874" y="12410"/>
                  </a:lnTo>
                  <a:lnTo>
                    <a:pt x="1776" y="12701"/>
                  </a:lnTo>
                  <a:lnTo>
                    <a:pt x="1703" y="12993"/>
                  </a:lnTo>
                  <a:lnTo>
                    <a:pt x="1703" y="13139"/>
                  </a:lnTo>
                  <a:lnTo>
                    <a:pt x="1703" y="13285"/>
                  </a:lnTo>
                  <a:lnTo>
                    <a:pt x="1703" y="13431"/>
                  </a:lnTo>
                  <a:lnTo>
                    <a:pt x="1728" y="13577"/>
                  </a:lnTo>
                  <a:lnTo>
                    <a:pt x="1776" y="13723"/>
                  </a:lnTo>
                  <a:lnTo>
                    <a:pt x="1849" y="13869"/>
                  </a:lnTo>
                  <a:lnTo>
                    <a:pt x="1922" y="13967"/>
                  </a:lnTo>
                  <a:lnTo>
                    <a:pt x="2020" y="14064"/>
                  </a:lnTo>
                  <a:lnTo>
                    <a:pt x="2117" y="14137"/>
                  </a:lnTo>
                  <a:lnTo>
                    <a:pt x="2214" y="14210"/>
                  </a:lnTo>
                  <a:lnTo>
                    <a:pt x="2336" y="14234"/>
                  </a:lnTo>
                  <a:lnTo>
                    <a:pt x="2458" y="14283"/>
                  </a:lnTo>
                  <a:lnTo>
                    <a:pt x="2701" y="14283"/>
                  </a:lnTo>
                  <a:lnTo>
                    <a:pt x="2969" y="14259"/>
                  </a:lnTo>
                  <a:lnTo>
                    <a:pt x="3236" y="14210"/>
                  </a:lnTo>
                  <a:lnTo>
                    <a:pt x="3480" y="14137"/>
                  </a:lnTo>
                  <a:lnTo>
                    <a:pt x="3674" y="14040"/>
                  </a:lnTo>
                  <a:lnTo>
                    <a:pt x="4064" y="13869"/>
                  </a:lnTo>
                  <a:lnTo>
                    <a:pt x="4404" y="13650"/>
                  </a:lnTo>
                  <a:lnTo>
                    <a:pt x="4745" y="13407"/>
                  </a:lnTo>
                  <a:lnTo>
                    <a:pt x="5086" y="13139"/>
                  </a:lnTo>
                  <a:lnTo>
                    <a:pt x="5718" y="12580"/>
                  </a:lnTo>
                  <a:lnTo>
                    <a:pt x="6351" y="12020"/>
                  </a:lnTo>
                  <a:lnTo>
                    <a:pt x="7056" y="11315"/>
                  </a:lnTo>
                  <a:lnTo>
                    <a:pt x="7762" y="10585"/>
                  </a:lnTo>
                  <a:lnTo>
                    <a:pt x="8443" y="9855"/>
                  </a:lnTo>
                  <a:lnTo>
                    <a:pt x="9149" y="9125"/>
                  </a:lnTo>
                  <a:lnTo>
                    <a:pt x="10585" y="7665"/>
                  </a:lnTo>
                  <a:lnTo>
                    <a:pt x="11315" y="6910"/>
                  </a:lnTo>
                  <a:lnTo>
                    <a:pt x="12045" y="6180"/>
                  </a:lnTo>
                  <a:lnTo>
                    <a:pt x="12580" y="5596"/>
                  </a:lnTo>
                  <a:lnTo>
                    <a:pt x="13091" y="4988"/>
                  </a:lnTo>
                  <a:lnTo>
                    <a:pt x="13334" y="4672"/>
                  </a:lnTo>
                  <a:lnTo>
                    <a:pt x="13553" y="4356"/>
                  </a:lnTo>
                  <a:lnTo>
                    <a:pt x="13772" y="4015"/>
                  </a:lnTo>
                  <a:lnTo>
                    <a:pt x="13943" y="3674"/>
                  </a:lnTo>
                  <a:lnTo>
                    <a:pt x="14040" y="3407"/>
                  </a:lnTo>
                  <a:lnTo>
                    <a:pt x="14113" y="3163"/>
                  </a:lnTo>
                  <a:lnTo>
                    <a:pt x="14162" y="2896"/>
                  </a:lnTo>
                  <a:lnTo>
                    <a:pt x="14186" y="2628"/>
                  </a:lnTo>
                  <a:lnTo>
                    <a:pt x="14137" y="2385"/>
                  </a:lnTo>
                  <a:lnTo>
                    <a:pt x="14089" y="2263"/>
                  </a:lnTo>
                  <a:lnTo>
                    <a:pt x="14040" y="2141"/>
                  </a:lnTo>
                  <a:lnTo>
                    <a:pt x="13967" y="2044"/>
                  </a:lnTo>
                  <a:lnTo>
                    <a:pt x="13894" y="1947"/>
                  </a:lnTo>
                  <a:lnTo>
                    <a:pt x="13772" y="1849"/>
                  </a:lnTo>
                  <a:lnTo>
                    <a:pt x="13651" y="1776"/>
                  </a:lnTo>
                  <a:lnTo>
                    <a:pt x="13480" y="1703"/>
                  </a:lnTo>
                  <a:lnTo>
                    <a:pt x="13334" y="1679"/>
                  </a:lnTo>
                  <a:lnTo>
                    <a:pt x="12994" y="1679"/>
                  </a:lnTo>
                  <a:lnTo>
                    <a:pt x="13261" y="1606"/>
                  </a:lnTo>
                  <a:lnTo>
                    <a:pt x="13529" y="1533"/>
                  </a:lnTo>
                  <a:lnTo>
                    <a:pt x="13821" y="1484"/>
                  </a:lnTo>
                  <a:lnTo>
                    <a:pt x="14113" y="1460"/>
                  </a:lnTo>
                  <a:close/>
                  <a:moveTo>
                    <a:pt x="15573" y="535"/>
                  </a:moveTo>
                  <a:lnTo>
                    <a:pt x="15694" y="584"/>
                  </a:lnTo>
                  <a:lnTo>
                    <a:pt x="15767" y="633"/>
                  </a:lnTo>
                  <a:lnTo>
                    <a:pt x="15816" y="681"/>
                  </a:lnTo>
                  <a:lnTo>
                    <a:pt x="15840" y="754"/>
                  </a:lnTo>
                  <a:lnTo>
                    <a:pt x="15889" y="852"/>
                  </a:lnTo>
                  <a:lnTo>
                    <a:pt x="15938" y="1119"/>
                  </a:lnTo>
                  <a:lnTo>
                    <a:pt x="15938" y="1387"/>
                  </a:lnTo>
                  <a:lnTo>
                    <a:pt x="15913" y="1679"/>
                  </a:lnTo>
                  <a:lnTo>
                    <a:pt x="15865" y="1971"/>
                  </a:lnTo>
                  <a:lnTo>
                    <a:pt x="15719" y="2531"/>
                  </a:lnTo>
                  <a:lnTo>
                    <a:pt x="15548" y="3066"/>
                  </a:lnTo>
                  <a:lnTo>
                    <a:pt x="15378" y="3577"/>
                  </a:lnTo>
                  <a:lnTo>
                    <a:pt x="15159" y="4088"/>
                  </a:lnTo>
                  <a:lnTo>
                    <a:pt x="14916" y="4574"/>
                  </a:lnTo>
                  <a:lnTo>
                    <a:pt x="14624" y="5061"/>
                  </a:lnTo>
                  <a:lnTo>
                    <a:pt x="14332" y="5499"/>
                  </a:lnTo>
                  <a:lnTo>
                    <a:pt x="13991" y="5937"/>
                  </a:lnTo>
                  <a:lnTo>
                    <a:pt x="13626" y="6351"/>
                  </a:lnTo>
                  <a:lnTo>
                    <a:pt x="13261" y="6740"/>
                  </a:lnTo>
                  <a:lnTo>
                    <a:pt x="12604" y="7397"/>
                  </a:lnTo>
                  <a:lnTo>
                    <a:pt x="12288" y="7738"/>
                  </a:lnTo>
                  <a:lnTo>
                    <a:pt x="11996" y="8103"/>
                  </a:lnTo>
                  <a:lnTo>
                    <a:pt x="11363" y="8979"/>
                  </a:lnTo>
                  <a:lnTo>
                    <a:pt x="11047" y="9392"/>
                  </a:lnTo>
                  <a:lnTo>
                    <a:pt x="10877" y="9611"/>
                  </a:lnTo>
                  <a:lnTo>
                    <a:pt x="10682" y="9806"/>
                  </a:lnTo>
                  <a:lnTo>
                    <a:pt x="10293" y="10122"/>
                  </a:lnTo>
                  <a:lnTo>
                    <a:pt x="9903" y="10439"/>
                  </a:lnTo>
                  <a:lnTo>
                    <a:pt x="9100" y="11047"/>
                  </a:lnTo>
                  <a:lnTo>
                    <a:pt x="8687" y="11388"/>
                  </a:lnTo>
                  <a:lnTo>
                    <a:pt x="8297" y="11728"/>
                  </a:lnTo>
                  <a:lnTo>
                    <a:pt x="7519" y="12410"/>
                  </a:lnTo>
                  <a:lnTo>
                    <a:pt x="6837" y="12969"/>
                  </a:lnTo>
                  <a:lnTo>
                    <a:pt x="6156" y="13529"/>
                  </a:lnTo>
                  <a:lnTo>
                    <a:pt x="5475" y="14064"/>
                  </a:lnTo>
                  <a:lnTo>
                    <a:pt x="4769" y="14575"/>
                  </a:lnTo>
                  <a:lnTo>
                    <a:pt x="4283" y="14916"/>
                  </a:lnTo>
                  <a:lnTo>
                    <a:pt x="3796" y="15208"/>
                  </a:lnTo>
                  <a:lnTo>
                    <a:pt x="3285" y="15500"/>
                  </a:lnTo>
                  <a:lnTo>
                    <a:pt x="2750" y="15767"/>
                  </a:lnTo>
                  <a:lnTo>
                    <a:pt x="2287" y="15962"/>
                  </a:lnTo>
                  <a:lnTo>
                    <a:pt x="2020" y="16059"/>
                  </a:lnTo>
                  <a:lnTo>
                    <a:pt x="1752" y="16132"/>
                  </a:lnTo>
                  <a:lnTo>
                    <a:pt x="1484" y="16205"/>
                  </a:lnTo>
                  <a:lnTo>
                    <a:pt x="1217" y="16230"/>
                  </a:lnTo>
                  <a:lnTo>
                    <a:pt x="949" y="16205"/>
                  </a:lnTo>
                  <a:lnTo>
                    <a:pt x="827" y="16181"/>
                  </a:lnTo>
                  <a:lnTo>
                    <a:pt x="730" y="16132"/>
                  </a:lnTo>
                  <a:lnTo>
                    <a:pt x="633" y="16084"/>
                  </a:lnTo>
                  <a:lnTo>
                    <a:pt x="560" y="16011"/>
                  </a:lnTo>
                  <a:lnTo>
                    <a:pt x="511" y="15938"/>
                  </a:lnTo>
                  <a:lnTo>
                    <a:pt x="462" y="15840"/>
                  </a:lnTo>
                  <a:lnTo>
                    <a:pt x="438" y="15646"/>
                  </a:lnTo>
                  <a:lnTo>
                    <a:pt x="438" y="15402"/>
                  </a:lnTo>
                  <a:lnTo>
                    <a:pt x="487" y="15159"/>
                  </a:lnTo>
                  <a:lnTo>
                    <a:pt x="560" y="14891"/>
                  </a:lnTo>
                  <a:lnTo>
                    <a:pt x="754" y="14405"/>
                  </a:lnTo>
                  <a:lnTo>
                    <a:pt x="754" y="14599"/>
                  </a:lnTo>
                  <a:lnTo>
                    <a:pt x="754" y="14794"/>
                  </a:lnTo>
                  <a:lnTo>
                    <a:pt x="803" y="14964"/>
                  </a:lnTo>
                  <a:lnTo>
                    <a:pt x="827" y="15110"/>
                  </a:lnTo>
                  <a:lnTo>
                    <a:pt x="900" y="15232"/>
                  </a:lnTo>
                  <a:lnTo>
                    <a:pt x="973" y="15354"/>
                  </a:lnTo>
                  <a:lnTo>
                    <a:pt x="1046" y="15427"/>
                  </a:lnTo>
                  <a:lnTo>
                    <a:pt x="1144" y="15500"/>
                  </a:lnTo>
                  <a:lnTo>
                    <a:pt x="1241" y="15573"/>
                  </a:lnTo>
                  <a:lnTo>
                    <a:pt x="1338" y="15597"/>
                  </a:lnTo>
                  <a:lnTo>
                    <a:pt x="1460" y="15646"/>
                  </a:lnTo>
                  <a:lnTo>
                    <a:pt x="1849" y="15646"/>
                  </a:lnTo>
                  <a:lnTo>
                    <a:pt x="2141" y="15597"/>
                  </a:lnTo>
                  <a:lnTo>
                    <a:pt x="2433" y="15500"/>
                  </a:lnTo>
                  <a:lnTo>
                    <a:pt x="2750" y="15402"/>
                  </a:lnTo>
                  <a:lnTo>
                    <a:pt x="3042" y="15256"/>
                  </a:lnTo>
                  <a:lnTo>
                    <a:pt x="3626" y="14964"/>
                  </a:lnTo>
                  <a:lnTo>
                    <a:pt x="4112" y="14648"/>
                  </a:lnTo>
                  <a:lnTo>
                    <a:pt x="4453" y="14405"/>
                  </a:lnTo>
                  <a:lnTo>
                    <a:pt x="4794" y="14137"/>
                  </a:lnTo>
                  <a:lnTo>
                    <a:pt x="5134" y="13845"/>
                  </a:lnTo>
                  <a:lnTo>
                    <a:pt x="5767" y="13261"/>
                  </a:lnTo>
                  <a:lnTo>
                    <a:pt x="6375" y="12653"/>
                  </a:lnTo>
                  <a:lnTo>
                    <a:pt x="6983" y="12045"/>
                  </a:lnTo>
                  <a:lnTo>
                    <a:pt x="7738" y="11363"/>
                  </a:lnTo>
                  <a:lnTo>
                    <a:pt x="8492" y="10731"/>
                  </a:lnTo>
                  <a:lnTo>
                    <a:pt x="9271" y="10098"/>
                  </a:lnTo>
                  <a:lnTo>
                    <a:pt x="10049" y="9465"/>
                  </a:lnTo>
                  <a:lnTo>
                    <a:pt x="10439" y="9125"/>
                  </a:lnTo>
                  <a:lnTo>
                    <a:pt x="10828" y="8760"/>
                  </a:lnTo>
                  <a:lnTo>
                    <a:pt x="11193" y="8395"/>
                  </a:lnTo>
                  <a:lnTo>
                    <a:pt x="11558" y="8030"/>
                  </a:lnTo>
                  <a:lnTo>
                    <a:pt x="11899" y="7665"/>
                  </a:lnTo>
                  <a:lnTo>
                    <a:pt x="12239" y="7275"/>
                  </a:lnTo>
                  <a:lnTo>
                    <a:pt x="12896" y="6448"/>
                  </a:lnTo>
                  <a:lnTo>
                    <a:pt x="13894" y="5110"/>
                  </a:lnTo>
                  <a:lnTo>
                    <a:pt x="14381" y="4429"/>
                  </a:lnTo>
                  <a:lnTo>
                    <a:pt x="14599" y="4064"/>
                  </a:lnTo>
                  <a:lnTo>
                    <a:pt x="14818" y="3723"/>
                  </a:lnTo>
                  <a:lnTo>
                    <a:pt x="14989" y="3382"/>
                  </a:lnTo>
                  <a:lnTo>
                    <a:pt x="15159" y="2993"/>
                  </a:lnTo>
                  <a:lnTo>
                    <a:pt x="15281" y="2604"/>
                  </a:lnTo>
                  <a:lnTo>
                    <a:pt x="15329" y="2409"/>
                  </a:lnTo>
                  <a:lnTo>
                    <a:pt x="15378" y="2214"/>
                  </a:lnTo>
                  <a:lnTo>
                    <a:pt x="15378" y="2020"/>
                  </a:lnTo>
                  <a:lnTo>
                    <a:pt x="15354" y="1849"/>
                  </a:lnTo>
                  <a:lnTo>
                    <a:pt x="15305" y="1655"/>
                  </a:lnTo>
                  <a:lnTo>
                    <a:pt x="15232" y="1509"/>
                  </a:lnTo>
                  <a:lnTo>
                    <a:pt x="15135" y="1363"/>
                  </a:lnTo>
                  <a:lnTo>
                    <a:pt x="14989" y="1241"/>
                  </a:lnTo>
                  <a:lnTo>
                    <a:pt x="14794" y="1144"/>
                  </a:lnTo>
                  <a:lnTo>
                    <a:pt x="14575" y="1046"/>
                  </a:lnTo>
                  <a:lnTo>
                    <a:pt x="14332" y="998"/>
                  </a:lnTo>
                  <a:lnTo>
                    <a:pt x="14089" y="973"/>
                  </a:lnTo>
                  <a:lnTo>
                    <a:pt x="14818" y="730"/>
                  </a:lnTo>
                  <a:lnTo>
                    <a:pt x="15110" y="608"/>
                  </a:lnTo>
                  <a:lnTo>
                    <a:pt x="15281" y="560"/>
                  </a:lnTo>
                  <a:lnTo>
                    <a:pt x="15427" y="535"/>
                  </a:lnTo>
                  <a:close/>
                  <a:moveTo>
                    <a:pt x="15451" y="0"/>
                  </a:moveTo>
                  <a:lnTo>
                    <a:pt x="15305" y="24"/>
                  </a:lnTo>
                  <a:lnTo>
                    <a:pt x="15013" y="97"/>
                  </a:lnTo>
                  <a:lnTo>
                    <a:pt x="13845" y="462"/>
                  </a:lnTo>
                  <a:lnTo>
                    <a:pt x="13261" y="657"/>
                  </a:lnTo>
                  <a:lnTo>
                    <a:pt x="12702" y="876"/>
                  </a:lnTo>
                  <a:lnTo>
                    <a:pt x="12118" y="1119"/>
                  </a:lnTo>
                  <a:lnTo>
                    <a:pt x="11582" y="1411"/>
                  </a:lnTo>
                  <a:lnTo>
                    <a:pt x="11047" y="1703"/>
                  </a:lnTo>
                  <a:lnTo>
                    <a:pt x="10536" y="2020"/>
                  </a:lnTo>
                  <a:lnTo>
                    <a:pt x="10512" y="2068"/>
                  </a:lnTo>
                  <a:lnTo>
                    <a:pt x="10195" y="1971"/>
                  </a:lnTo>
                  <a:lnTo>
                    <a:pt x="9879" y="1898"/>
                  </a:lnTo>
                  <a:lnTo>
                    <a:pt x="9246" y="1801"/>
                  </a:lnTo>
                  <a:lnTo>
                    <a:pt x="8906" y="1776"/>
                  </a:lnTo>
                  <a:lnTo>
                    <a:pt x="8565" y="1752"/>
                  </a:lnTo>
                  <a:lnTo>
                    <a:pt x="8224" y="1752"/>
                  </a:lnTo>
                  <a:lnTo>
                    <a:pt x="7884" y="1776"/>
                  </a:lnTo>
                  <a:lnTo>
                    <a:pt x="7543" y="1801"/>
                  </a:lnTo>
                  <a:lnTo>
                    <a:pt x="7178" y="1849"/>
                  </a:lnTo>
                  <a:lnTo>
                    <a:pt x="6837" y="1898"/>
                  </a:lnTo>
                  <a:lnTo>
                    <a:pt x="6497" y="1971"/>
                  </a:lnTo>
                  <a:lnTo>
                    <a:pt x="6181" y="2068"/>
                  </a:lnTo>
                  <a:lnTo>
                    <a:pt x="5840" y="2166"/>
                  </a:lnTo>
                  <a:lnTo>
                    <a:pt x="5524" y="2287"/>
                  </a:lnTo>
                  <a:lnTo>
                    <a:pt x="5207" y="2409"/>
                  </a:lnTo>
                  <a:lnTo>
                    <a:pt x="4891" y="2555"/>
                  </a:lnTo>
                  <a:lnTo>
                    <a:pt x="4575" y="2725"/>
                  </a:lnTo>
                  <a:lnTo>
                    <a:pt x="4283" y="2896"/>
                  </a:lnTo>
                  <a:lnTo>
                    <a:pt x="3991" y="3090"/>
                  </a:lnTo>
                  <a:lnTo>
                    <a:pt x="3626" y="3358"/>
                  </a:lnTo>
                  <a:lnTo>
                    <a:pt x="3285" y="3699"/>
                  </a:lnTo>
                  <a:lnTo>
                    <a:pt x="2969" y="4039"/>
                  </a:lnTo>
                  <a:lnTo>
                    <a:pt x="2677" y="4429"/>
                  </a:lnTo>
                  <a:lnTo>
                    <a:pt x="2433" y="4842"/>
                  </a:lnTo>
                  <a:lnTo>
                    <a:pt x="2214" y="5256"/>
                  </a:lnTo>
                  <a:lnTo>
                    <a:pt x="2044" y="5718"/>
                  </a:lnTo>
                  <a:lnTo>
                    <a:pt x="1874" y="6156"/>
                  </a:lnTo>
                  <a:lnTo>
                    <a:pt x="1776" y="6351"/>
                  </a:lnTo>
                  <a:lnTo>
                    <a:pt x="1679" y="6521"/>
                  </a:lnTo>
                  <a:lnTo>
                    <a:pt x="1630" y="6691"/>
                  </a:lnTo>
                  <a:lnTo>
                    <a:pt x="1630" y="6862"/>
                  </a:lnTo>
                  <a:lnTo>
                    <a:pt x="1655" y="6910"/>
                  </a:lnTo>
                  <a:lnTo>
                    <a:pt x="1703" y="6935"/>
                  </a:lnTo>
                  <a:lnTo>
                    <a:pt x="1630" y="7348"/>
                  </a:lnTo>
                  <a:lnTo>
                    <a:pt x="1582" y="7762"/>
                  </a:lnTo>
                  <a:lnTo>
                    <a:pt x="1557" y="8151"/>
                  </a:lnTo>
                  <a:lnTo>
                    <a:pt x="1557" y="8565"/>
                  </a:lnTo>
                  <a:lnTo>
                    <a:pt x="1557" y="8881"/>
                  </a:lnTo>
                  <a:lnTo>
                    <a:pt x="1606" y="9198"/>
                  </a:lnTo>
                  <a:lnTo>
                    <a:pt x="1655" y="9514"/>
                  </a:lnTo>
                  <a:lnTo>
                    <a:pt x="1703" y="9830"/>
                  </a:lnTo>
                  <a:lnTo>
                    <a:pt x="1776" y="10171"/>
                  </a:lnTo>
                  <a:lnTo>
                    <a:pt x="1874" y="10487"/>
                  </a:lnTo>
                  <a:lnTo>
                    <a:pt x="1995" y="10828"/>
                  </a:lnTo>
                  <a:lnTo>
                    <a:pt x="2117" y="11144"/>
                  </a:lnTo>
                  <a:lnTo>
                    <a:pt x="2020" y="11193"/>
                  </a:lnTo>
                  <a:lnTo>
                    <a:pt x="1898" y="11290"/>
                  </a:lnTo>
                  <a:lnTo>
                    <a:pt x="1776" y="11412"/>
                  </a:lnTo>
                  <a:lnTo>
                    <a:pt x="1655" y="11607"/>
                  </a:lnTo>
                  <a:lnTo>
                    <a:pt x="1387" y="12045"/>
                  </a:lnTo>
                  <a:lnTo>
                    <a:pt x="1119" y="12556"/>
                  </a:lnTo>
                  <a:lnTo>
                    <a:pt x="876" y="13091"/>
                  </a:lnTo>
                  <a:lnTo>
                    <a:pt x="657" y="13553"/>
                  </a:lnTo>
                  <a:lnTo>
                    <a:pt x="414" y="14113"/>
                  </a:lnTo>
                  <a:lnTo>
                    <a:pt x="243" y="14551"/>
                  </a:lnTo>
                  <a:lnTo>
                    <a:pt x="97" y="14989"/>
                  </a:lnTo>
                  <a:lnTo>
                    <a:pt x="49" y="15208"/>
                  </a:lnTo>
                  <a:lnTo>
                    <a:pt x="0" y="15427"/>
                  </a:lnTo>
                  <a:lnTo>
                    <a:pt x="0" y="15670"/>
                  </a:lnTo>
                  <a:lnTo>
                    <a:pt x="49" y="15889"/>
                  </a:lnTo>
                  <a:lnTo>
                    <a:pt x="97" y="16084"/>
                  </a:lnTo>
                  <a:lnTo>
                    <a:pt x="195" y="16254"/>
                  </a:lnTo>
                  <a:lnTo>
                    <a:pt x="316" y="16400"/>
                  </a:lnTo>
                  <a:lnTo>
                    <a:pt x="487" y="16497"/>
                  </a:lnTo>
                  <a:lnTo>
                    <a:pt x="657" y="16595"/>
                  </a:lnTo>
                  <a:lnTo>
                    <a:pt x="827" y="16643"/>
                  </a:lnTo>
                  <a:lnTo>
                    <a:pt x="1046" y="16668"/>
                  </a:lnTo>
                  <a:lnTo>
                    <a:pt x="1241" y="16668"/>
                  </a:lnTo>
                  <a:lnTo>
                    <a:pt x="1509" y="16643"/>
                  </a:lnTo>
                  <a:lnTo>
                    <a:pt x="1776" y="16570"/>
                  </a:lnTo>
                  <a:lnTo>
                    <a:pt x="2044" y="16497"/>
                  </a:lnTo>
                  <a:lnTo>
                    <a:pt x="2312" y="16400"/>
                  </a:lnTo>
                  <a:lnTo>
                    <a:pt x="2823" y="16157"/>
                  </a:lnTo>
                  <a:lnTo>
                    <a:pt x="3309" y="15913"/>
                  </a:lnTo>
                  <a:lnTo>
                    <a:pt x="3796" y="15646"/>
                  </a:lnTo>
                  <a:lnTo>
                    <a:pt x="4258" y="15378"/>
                  </a:lnTo>
                  <a:lnTo>
                    <a:pt x="4721" y="15062"/>
                  </a:lnTo>
                  <a:lnTo>
                    <a:pt x="5183" y="14745"/>
                  </a:lnTo>
                  <a:lnTo>
                    <a:pt x="5791" y="14307"/>
                  </a:lnTo>
                  <a:lnTo>
                    <a:pt x="5767" y="14405"/>
                  </a:lnTo>
                  <a:lnTo>
                    <a:pt x="5767" y="14502"/>
                  </a:lnTo>
                  <a:lnTo>
                    <a:pt x="5791" y="14599"/>
                  </a:lnTo>
                  <a:lnTo>
                    <a:pt x="5864" y="14672"/>
                  </a:lnTo>
                  <a:lnTo>
                    <a:pt x="5937" y="14745"/>
                  </a:lnTo>
                  <a:lnTo>
                    <a:pt x="6035" y="14794"/>
                  </a:lnTo>
                  <a:lnTo>
                    <a:pt x="6302" y="14867"/>
                  </a:lnTo>
                  <a:lnTo>
                    <a:pt x="6594" y="14940"/>
                  </a:lnTo>
                  <a:lnTo>
                    <a:pt x="6910" y="14964"/>
                  </a:lnTo>
                  <a:lnTo>
                    <a:pt x="7227" y="14989"/>
                  </a:lnTo>
                  <a:lnTo>
                    <a:pt x="7543" y="14989"/>
                  </a:lnTo>
                  <a:lnTo>
                    <a:pt x="7567" y="15037"/>
                  </a:lnTo>
                  <a:lnTo>
                    <a:pt x="7640" y="15062"/>
                  </a:lnTo>
                  <a:lnTo>
                    <a:pt x="7689" y="15062"/>
                  </a:lnTo>
                  <a:lnTo>
                    <a:pt x="7713" y="15037"/>
                  </a:lnTo>
                  <a:lnTo>
                    <a:pt x="7738" y="14964"/>
                  </a:lnTo>
                  <a:lnTo>
                    <a:pt x="8127" y="14940"/>
                  </a:lnTo>
                  <a:lnTo>
                    <a:pt x="8224" y="14940"/>
                  </a:lnTo>
                  <a:lnTo>
                    <a:pt x="8322" y="14964"/>
                  </a:lnTo>
                  <a:lnTo>
                    <a:pt x="8395" y="14916"/>
                  </a:lnTo>
                  <a:lnTo>
                    <a:pt x="8808" y="14867"/>
                  </a:lnTo>
                  <a:lnTo>
                    <a:pt x="9198" y="14794"/>
                  </a:lnTo>
                  <a:lnTo>
                    <a:pt x="9611" y="14697"/>
                  </a:lnTo>
                  <a:lnTo>
                    <a:pt x="10001" y="14599"/>
                  </a:lnTo>
                  <a:lnTo>
                    <a:pt x="10390" y="14453"/>
                  </a:lnTo>
                  <a:lnTo>
                    <a:pt x="10779" y="14307"/>
                  </a:lnTo>
                  <a:lnTo>
                    <a:pt x="11144" y="14137"/>
                  </a:lnTo>
                  <a:lnTo>
                    <a:pt x="11509" y="13918"/>
                  </a:lnTo>
                  <a:lnTo>
                    <a:pt x="12020" y="13577"/>
                  </a:lnTo>
                  <a:lnTo>
                    <a:pt x="12507" y="13164"/>
                  </a:lnTo>
                  <a:lnTo>
                    <a:pt x="12969" y="12726"/>
                  </a:lnTo>
                  <a:lnTo>
                    <a:pt x="13359" y="12264"/>
                  </a:lnTo>
                  <a:lnTo>
                    <a:pt x="13553" y="11996"/>
                  </a:lnTo>
                  <a:lnTo>
                    <a:pt x="13724" y="11753"/>
                  </a:lnTo>
                  <a:lnTo>
                    <a:pt x="13894" y="11485"/>
                  </a:lnTo>
                  <a:lnTo>
                    <a:pt x="14040" y="11193"/>
                  </a:lnTo>
                  <a:lnTo>
                    <a:pt x="14186" y="10925"/>
                  </a:lnTo>
                  <a:lnTo>
                    <a:pt x="14308" y="10633"/>
                  </a:lnTo>
                  <a:lnTo>
                    <a:pt x="14405" y="10341"/>
                  </a:lnTo>
                  <a:lnTo>
                    <a:pt x="14478" y="10049"/>
                  </a:lnTo>
                  <a:lnTo>
                    <a:pt x="14599" y="9538"/>
                  </a:lnTo>
                  <a:lnTo>
                    <a:pt x="14648" y="9003"/>
                  </a:lnTo>
                  <a:lnTo>
                    <a:pt x="14672" y="8468"/>
                  </a:lnTo>
                  <a:lnTo>
                    <a:pt x="14697" y="7957"/>
                  </a:lnTo>
                  <a:lnTo>
                    <a:pt x="14697" y="7519"/>
                  </a:lnTo>
                  <a:lnTo>
                    <a:pt x="14672" y="7032"/>
                  </a:lnTo>
                  <a:lnTo>
                    <a:pt x="14624" y="6813"/>
                  </a:lnTo>
                  <a:lnTo>
                    <a:pt x="14575" y="6594"/>
                  </a:lnTo>
                  <a:lnTo>
                    <a:pt x="14502" y="6375"/>
                  </a:lnTo>
                  <a:lnTo>
                    <a:pt x="14381" y="6180"/>
                  </a:lnTo>
                  <a:lnTo>
                    <a:pt x="14745" y="5718"/>
                  </a:lnTo>
                  <a:lnTo>
                    <a:pt x="15086" y="5207"/>
                  </a:lnTo>
                  <a:lnTo>
                    <a:pt x="15378" y="4696"/>
                  </a:lnTo>
                  <a:lnTo>
                    <a:pt x="15646" y="4185"/>
                  </a:lnTo>
                  <a:lnTo>
                    <a:pt x="15889" y="3650"/>
                  </a:lnTo>
                  <a:lnTo>
                    <a:pt x="16084" y="3090"/>
                  </a:lnTo>
                  <a:lnTo>
                    <a:pt x="16254" y="2506"/>
                  </a:lnTo>
                  <a:lnTo>
                    <a:pt x="16376" y="1922"/>
                  </a:lnTo>
                  <a:lnTo>
                    <a:pt x="16449" y="1509"/>
                  </a:lnTo>
                  <a:lnTo>
                    <a:pt x="16449" y="1290"/>
                  </a:lnTo>
                  <a:lnTo>
                    <a:pt x="16449" y="1046"/>
                  </a:lnTo>
                  <a:lnTo>
                    <a:pt x="16424" y="803"/>
                  </a:lnTo>
                  <a:lnTo>
                    <a:pt x="16376" y="584"/>
                  </a:lnTo>
                  <a:lnTo>
                    <a:pt x="16303" y="389"/>
                  </a:lnTo>
                  <a:lnTo>
                    <a:pt x="16230" y="316"/>
                  </a:lnTo>
                  <a:lnTo>
                    <a:pt x="16157" y="243"/>
                  </a:lnTo>
                  <a:lnTo>
                    <a:pt x="16035" y="122"/>
                  </a:lnTo>
                  <a:lnTo>
                    <a:pt x="15889" y="49"/>
                  </a:lnTo>
                  <a:lnTo>
                    <a:pt x="15767" y="24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rgbClr val="2A9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25" name="Google Shape;96;p18"/>
            <p:cNvSpPr/>
            <p:nvPr/>
          </p:nvSpPr>
          <p:spPr>
            <a:xfrm rot="1472950">
              <a:off x="3192176" y="1625407"/>
              <a:ext cx="821233" cy="799967"/>
            </a:xfrm>
            <a:custGeom>
              <a:avLst/>
              <a:gdLst/>
              <a:ahLst/>
              <a:cxnLst/>
              <a:rect l="l" t="t" r="r" b="b"/>
              <a:pathLst>
                <a:path w="18737" h="18250" extrusionOk="0">
                  <a:moveTo>
                    <a:pt x="13554" y="3431"/>
                  </a:moveTo>
                  <a:lnTo>
                    <a:pt x="13748" y="3456"/>
                  </a:lnTo>
                  <a:lnTo>
                    <a:pt x="13919" y="3480"/>
                  </a:lnTo>
                  <a:lnTo>
                    <a:pt x="14308" y="3602"/>
                  </a:lnTo>
                  <a:lnTo>
                    <a:pt x="14478" y="3675"/>
                  </a:lnTo>
                  <a:lnTo>
                    <a:pt x="14624" y="3748"/>
                  </a:lnTo>
                  <a:lnTo>
                    <a:pt x="14746" y="3845"/>
                  </a:lnTo>
                  <a:lnTo>
                    <a:pt x="14843" y="3967"/>
                  </a:lnTo>
                  <a:lnTo>
                    <a:pt x="14941" y="4113"/>
                  </a:lnTo>
                  <a:lnTo>
                    <a:pt x="15038" y="4259"/>
                  </a:lnTo>
                  <a:lnTo>
                    <a:pt x="15111" y="4405"/>
                  </a:lnTo>
                  <a:lnTo>
                    <a:pt x="15160" y="4551"/>
                  </a:lnTo>
                  <a:lnTo>
                    <a:pt x="15184" y="4721"/>
                  </a:lnTo>
                  <a:lnTo>
                    <a:pt x="15208" y="4891"/>
                  </a:lnTo>
                  <a:lnTo>
                    <a:pt x="15233" y="5232"/>
                  </a:lnTo>
                  <a:lnTo>
                    <a:pt x="15160" y="5548"/>
                  </a:lnTo>
                  <a:lnTo>
                    <a:pt x="15111" y="5719"/>
                  </a:lnTo>
                  <a:lnTo>
                    <a:pt x="15062" y="5865"/>
                  </a:lnTo>
                  <a:lnTo>
                    <a:pt x="14916" y="6132"/>
                  </a:lnTo>
                  <a:lnTo>
                    <a:pt x="14722" y="6351"/>
                  </a:lnTo>
                  <a:lnTo>
                    <a:pt x="14527" y="6570"/>
                  </a:lnTo>
                  <a:lnTo>
                    <a:pt x="14284" y="6765"/>
                  </a:lnTo>
                  <a:lnTo>
                    <a:pt x="13821" y="7130"/>
                  </a:lnTo>
                  <a:lnTo>
                    <a:pt x="13602" y="7325"/>
                  </a:lnTo>
                  <a:lnTo>
                    <a:pt x="13408" y="7544"/>
                  </a:lnTo>
                  <a:lnTo>
                    <a:pt x="12678" y="6984"/>
                  </a:lnTo>
                  <a:lnTo>
                    <a:pt x="12313" y="6692"/>
                  </a:lnTo>
                  <a:lnTo>
                    <a:pt x="11948" y="6400"/>
                  </a:lnTo>
                  <a:lnTo>
                    <a:pt x="11631" y="6108"/>
                  </a:lnTo>
                  <a:lnTo>
                    <a:pt x="11315" y="5767"/>
                  </a:lnTo>
                  <a:lnTo>
                    <a:pt x="11023" y="5427"/>
                  </a:lnTo>
                  <a:lnTo>
                    <a:pt x="10755" y="5037"/>
                  </a:lnTo>
                  <a:lnTo>
                    <a:pt x="10877" y="4989"/>
                  </a:lnTo>
                  <a:lnTo>
                    <a:pt x="10999" y="4891"/>
                  </a:lnTo>
                  <a:lnTo>
                    <a:pt x="11242" y="4697"/>
                  </a:lnTo>
                  <a:lnTo>
                    <a:pt x="11461" y="4478"/>
                  </a:lnTo>
                  <a:lnTo>
                    <a:pt x="11656" y="4283"/>
                  </a:lnTo>
                  <a:lnTo>
                    <a:pt x="12191" y="3869"/>
                  </a:lnTo>
                  <a:lnTo>
                    <a:pt x="12483" y="3699"/>
                  </a:lnTo>
                  <a:lnTo>
                    <a:pt x="12775" y="3553"/>
                  </a:lnTo>
                  <a:lnTo>
                    <a:pt x="12970" y="3480"/>
                  </a:lnTo>
                  <a:lnTo>
                    <a:pt x="13164" y="3456"/>
                  </a:lnTo>
                  <a:lnTo>
                    <a:pt x="13359" y="3431"/>
                  </a:lnTo>
                  <a:close/>
                  <a:moveTo>
                    <a:pt x="13529" y="2872"/>
                  </a:moveTo>
                  <a:lnTo>
                    <a:pt x="13335" y="2896"/>
                  </a:lnTo>
                  <a:lnTo>
                    <a:pt x="12945" y="2969"/>
                  </a:lnTo>
                  <a:lnTo>
                    <a:pt x="12556" y="3066"/>
                  </a:lnTo>
                  <a:lnTo>
                    <a:pt x="12191" y="3237"/>
                  </a:lnTo>
                  <a:lnTo>
                    <a:pt x="11850" y="3456"/>
                  </a:lnTo>
                  <a:lnTo>
                    <a:pt x="11607" y="3626"/>
                  </a:lnTo>
                  <a:lnTo>
                    <a:pt x="11388" y="3821"/>
                  </a:lnTo>
                  <a:lnTo>
                    <a:pt x="10950" y="4210"/>
                  </a:lnTo>
                  <a:lnTo>
                    <a:pt x="10658" y="4478"/>
                  </a:lnTo>
                  <a:lnTo>
                    <a:pt x="10512" y="4648"/>
                  </a:lnTo>
                  <a:lnTo>
                    <a:pt x="10464" y="4721"/>
                  </a:lnTo>
                  <a:lnTo>
                    <a:pt x="10464" y="4818"/>
                  </a:lnTo>
                  <a:lnTo>
                    <a:pt x="10366" y="4843"/>
                  </a:lnTo>
                  <a:lnTo>
                    <a:pt x="10293" y="4916"/>
                  </a:lnTo>
                  <a:lnTo>
                    <a:pt x="10245" y="4989"/>
                  </a:lnTo>
                  <a:lnTo>
                    <a:pt x="10269" y="5110"/>
                  </a:lnTo>
                  <a:lnTo>
                    <a:pt x="10366" y="5354"/>
                  </a:lnTo>
                  <a:lnTo>
                    <a:pt x="10488" y="5597"/>
                  </a:lnTo>
                  <a:lnTo>
                    <a:pt x="10610" y="5816"/>
                  </a:lnTo>
                  <a:lnTo>
                    <a:pt x="10780" y="6035"/>
                  </a:lnTo>
                  <a:lnTo>
                    <a:pt x="10950" y="6230"/>
                  </a:lnTo>
                  <a:lnTo>
                    <a:pt x="11120" y="6449"/>
                  </a:lnTo>
                  <a:lnTo>
                    <a:pt x="11534" y="6814"/>
                  </a:lnTo>
                  <a:lnTo>
                    <a:pt x="11972" y="7179"/>
                  </a:lnTo>
                  <a:lnTo>
                    <a:pt x="12410" y="7519"/>
                  </a:lnTo>
                  <a:lnTo>
                    <a:pt x="12848" y="7836"/>
                  </a:lnTo>
                  <a:lnTo>
                    <a:pt x="13262" y="8152"/>
                  </a:lnTo>
                  <a:lnTo>
                    <a:pt x="13335" y="8201"/>
                  </a:lnTo>
                  <a:lnTo>
                    <a:pt x="13432" y="8225"/>
                  </a:lnTo>
                  <a:lnTo>
                    <a:pt x="13505" y="8225"/>
                  </a:lnTo>
                  <a:lnTo>
                    <a:pt x="13602" y="8201"/>
                  </a:lnTo>
                  <a:lnTo>
                    <a:pt x="13651" y="8152"/>
                  </a:lnTo>
                  <a:lnTo>
                    <a:pt x="13724" y="8079"/>
                  </a:lnTo>
                  <a:lnTo>
                    <a:pt x="13748" y="8006"/>
                  </a:lnTo>
                  <a:lnTo>
                    <a:pt x="13748" y="7933"/>
                  </a:lnTo>
                  <a:lnTo>
                    <a:pt x="13943" y="7787"/>
                  </a:lnTo>
                  <a:lnTo>
                    <a:pt x="14089" y="7665"/>
                  </a:lnTo>
                  <a:lnTo>
                    <a:pt x="14722" y="7154"/>
                  </a:lnTo>
                  <a:lnTo>
                    <a:pt x="15014" y="6862"/>
                  </a:lnTo>
                  <a:lnTo>
                    <a:pt x="15281" y="6546"/>
                  </a:lnTo>
                  <a:lnTo>
                    <a:pt x="15500" y="6205"/>
                  </a:lnTo>
                  <a:lnTo>
                    <a:pt x="15598" y="6035"/>
                  </a:lnTo>
                  <a:lnTo>
                    <a:pt x="15671" y="5840"/>
                  </a:lnTo>
                  <a:lnTo>
                    <a:pt x="15719" y="5670"/>
                  </a:lnTo>
                  <a:lnTo>
                    <a:pt x="15768" y="5500"/>
                  </a:lnTo>
                  <a:lnTo>
                    <a:pt x="15792" y="5305"/>
                  </a:lnTo>
                  <a:lnTo>
                    <a:pt x="15792" y="5135"/>
                  </a:lnTo>
                  <a:lnTo>
                    <a:pt x="15768" y="4770"/>
                  </a:lnTo>
                  <a:lnTo>
                    <a:pt x="15695" y="4429"/>
                  </a:lnTo>
                  <a:lnTo>
                    <a:pt x="15549" y="4088"/>
                  </a:lnTo>
                  <a:lnTo>
                    <a:pt x="15379" y="3772"/>
                  </a:lnTo>
                  <a:lnTo>
                    <a:pt x="15257" y="3626"/>
                  </a:lnTo>
                  <a:lnTo>
                    <a:pt x="15135" y="3504"/>
                  </a:lnTo>
                  <a:lnTo>
                    <a:pt x="15014" y="3383"/>
                  </a:lnTo>
                  <a:lnTo>
                    <a:pt x="14868" y="3261"/>
                  </a:lnTo>
                  <a:lnTo>
                    <a:pt x="14697" y="3164"/>
                  </a:lnTo>
                  <a:lnTo>
                    <a:pt x="14503" y="3066"/>
                  </a:lnTo>
                  <a:lnTo>
                    <a:pt x="14332" y="2993"/>
                  </a:lnTo>
                  <a:lnTo>
                    <a:pt x="14138" y="2945"/>
                  </a:lnTo>
                  <a:lnTo>
                    <a:pt x="13943" y="2896"/>
                  </a:lnTo>
                  <a:lnTo>
                    <a:pt x="13724" y="2872"/>
                  </a:lnTo>
                  <a:close/>
                  <a:moveTo>
                    <a:pt x="5597" y="6814"/>
                  </a:moveTo>
                  <a:lnTo>
                    <a:pt x="4283" y="8030"/>
                  </a:lnTo>
                  <a:lnTo>
                    <a:pt x="3675" y="8590"/>
                  </a:lnTo>
                  <a:lnTo>
                    <a:pt x="3602" y="8468"/>
                  </a:lnTo>
                  <a:lnTo>
                    <a:pt x="3504" y="8395"/>
                  </a:lnTo>
                  <a:lnTo>
                    <a:pt x="3285" y="8201"/>
                  </a:lnTo>
                  <a:lnTo>
                    <a:pt x="2969" y="7860"/>
                  </a:lnTo>
                  <a:lnTo>
                    <a:pt x="2677" y="7519"/>
                  </a:lnTo>
                  <a:lnTo>
                    <a:pt x="2410" y="7203"/>
                  </a:lnTo>
                  <a:lnTo>
                    <a:pt x="2264" y="7057"/>
                  </a:lnTo>
                  <a:lnTo>
                    <a:pt x="2093" y="6911"/>
                  </a:lnTo>
                  <a:lnTo>
                    <a:pt x="3821" y="6911"/>
                  </a:lnTo>
                  <a:lnTo>
                    <a:pt x="4745" y="6862"/>
                  </a:lnTo>
                  <a:lnTo>
                    <a:pt x="5597" y="6814"/>
                  </a:lnTo>
                  <a:close/>
                  <a:moveTo>
                    <a:pt x="755" y="6911"/>
                  </a:moveTo>
                  <a:lnTo>
                    <a:pt x="1047" y="6935"/>
                  </a:lnTo>
                  <a:lnTo>
                    <a:pt x="1315" y="6935"/>
                  </a:lnTo>
                  <a:lnTo>
                    <a:pt x="1339" y="6984"/>
                  </a:lnTo>
                  <a:lnTo>
                    <a:pt x="1363" y="7008"/>
                  </a:lnTo>
                  <a:lnTo>
                    <a:pt x="1582" y="7227"/>
                  </a:lnTo>
                  <a:lnTo>
                    <a:pt x="1826" y="7422"/>
                  </a:lnTo>
                  <a:lnTo>
                    <a:pt x="2142" y="7738"/>
                  </a:lnTo>
                  <a:lnTo>
                    <a:pt x="2434" y="8103"/>
                  </a:lnTo>
                  <a:lnTo>
                    <a:pt x="2799" y="8541"/>
                  </a:lnTo>
                  <a:lnTo>
                    <a:pt x="3018" y="8785"/>
                  </a:lnTo>
                  <a:lnTo>
                    <a:pt x="3139" y="8882"/>
                  </a:lnTo>
                  <a:lnTo>
                    <a:pt x="3261" y="8955"/>
                  </a:lnTo>
                  <a:lnTo>
                    <a:pt x="3091" y="9077"/>
                  </a:lnTo>
                  <a:lnTo>
                    <a:pt x="2993" y="8931"/>
                  </a:lnTo>
                  <a:lnTo>
                    <a:pt x="2872" y="8785"/>
                  </a:lnTo>
                  <a:lnTo>
                    <a:pt x="2580" y="8517"/>
                  </a:lnTo>
                  <a:lnTo>
                    <a:pt x="2020" y="8079"/>
                  </a:lnTo>
                  <a:lnTo>
                    <a:pt x="1388" y="7495"/>
                  </a:lnTo>
                  <a:lnTo>
                    <a:pt x="755" y="6911"/>
                  </a:lnTo>
                  <a:close/>
                  <a:moveTo>
                    <a:pt x="9490" y="8760"/>
                  </a:moveTo>
                  <a:lnTo>
                    <a:pt x="9369" y="8785"/>
                  </a:lnTo>
                  <a:lnTo>
                    <a:pt x="9271" y="8833"/>
                  </a:lnTo>
                  <a:lnTo>
                    <a:pt x="9101" y="9004"/>
                  </a:lnTo>
                  <a:lnTo>
                    <a:pt x="8931" y="9174"/>
                  </a:lnTo>
                  <a:lnTo>
                    <a:pt x="8760" y="9344"/>
                  </a:lnTo>
                  <a:lnTo>
                    <a:pt x="8566" y="9515"/>
                  </a:lnTo>
                  <a:lnTo>
                    <a:pt x="8103" y="9904"/>
                  </a:lnTo>
                  <a:lnTo>
                    <a:pt x="7617" y="10318"/>
                  </a:lnTo>
                  <a:lnTo>
                    <a:pt x="7276" y="10609"/>
                  </a:lnTo>
                  <a:lnTo>
                    <a:pt x="7081" y="10780"/>
                  </a:lnTo>
                  <a:lnTo>
                    <a:pt x="6887" y="10999"/>
                  </a:lnTo>
                  <a:lnTo>
                    <a:pt x="6716" y="11193"/>
                  </a:lnTo>
                  <a:lnTo>
                    <a:pt x="6595" y="11437"/>
                  </a:lnTo>
                  <a:lnTo>
                    <a:pt x="6570" y="11534"/>
                  </a:lnTo>
                  <a:lnTo>
                    <a:pt x="6546" y="11656"/>
                  </a:lnTo>
                  <a:lnTo>
                    <a:pt x="6546" y="11753"/>
                  </a:lnTo>
                  <a:lnTo>
                    <a:pt x="6570" y="11850"/>
                  </a:lnTo>
                  <a:lnTo>
                    <a:pt x="6619" y="11948"/>
                  </a:lnTo>
                  <a:lnTo>
                    <a:pt x="6668" y="11996"/>
                  </a:lnTo>
                  <a:lnTo>
                    <a:pt x="6765" y="12021"/>
                  </a:lnTo>
                  <a:lnTo>
                    <a:pt x="6838" y="12021"/>
                  </a:lnTo>
                  <a:lnTo>
                    <a:pt x="6935" y="11972"/>
                  </a:lnTo>
                  <a:lnTo>
                    <a:pt x="7033" y="11923"/>
                  </a:lnTo>
                  <a:lnTo>
                    <a:pt x="7154" y="11777"/>
                  </a:lnTo>
                  <a:lnTo>
                    <a:pt x="7422" y="11461"/>
                  </a:lnTo>
                  <a:lnTo>
                    <a:pt x="7641" y="11242"/>
                  </a:lnTo>
                  <a:lnTo>
                    <a:pt x="7860" y="11023"/>
                  </a:lnTo>
                  <a:lnTo>
                    <a:pt x="8322" y="10634"/>
                  </a:lnTo>
                  <a:lnTo>
                    <a:pt x="8736" y="10318"/>
                  </a:lnTo>
                  <a:lnTo>
                    <a:pt x="9174" y="9977"/>
                  </a:lnTo>
                  <a:lnTo>
                    <a:pt x="9393" y="9807"/>
                  </a:lnTo>
                  <a:lnTo>
                    <a:pt x="9563" y="9612"/>
                  </a:lnTo>
                  <a:lnTo>
                    <a:pt x="9709" y="9393"/>
                  </a:lnTo>
                  <a:lnTo>
                    <a:pt x="9831" y="9174"/>
                  </a:lnTo>
                  <a:lnTo>
                    <a:pt x="9855" y="9052"/>
                  </a:lnTo>
                  <a:lnTo>
                    <a:pt x="9855" y="8931"/>
                  </a:lnTo>
                  <a:lnTo>
                    <a:pt x="9782" y="8858"/>
                  </a:lnTo>
                  <a:lnTo>
                    <a:pt x="9709" y="8809"/>
                  </a:lnTo>
                  <a:lnTo>
                    <a:pt x="9588" y="8760"/>
                  </a:lnTo>
                  <a:close/>
                  <a:moveTo>
                    <a:pt x="2045" y="13359"/>
                  </a:moveTo>
                  <a:lnTo>
                    <a:pt x="2166" y="13408"/>
                  </a:lnTo>
                  <a:lnTo>
                    <a:pt x="2166" y="13481"/>
                  </a:lnTo>
                  <a:lnTo>
                    <a:pt x="2166" y="13554"/>
                  </a:lnTo>
                  <a:lnTo>
                    <a:pt x="2118" y="13627"/>
                  </a:lnTo>
                  <a:lnTo>
                    <a:pt x="2069" y="13675"/>
                  </a:lnTo>
                  <a:lnTo>
                    <a:pt x="1947" y="13773"/>
                  </a:lnTo>
                  <a:lnTo>
                    <a:pt x="1826" y="13870"/>
                  </a:lnTo>
                  <a:lnTo>
                    <a:pt x="1655" y="13943"/>
                  </a:lnTo>
                  <a:lnTo>
                    <a:pt x="1461" y="14016"/>
                  </a:lnTo>
                  <a:lnTo>
                    <a:pt x="1461" y="14016"/>
                  </a:lnTo>
                  <a:lnTo>
                    <a:pt x="1607" y="13821"/>
                  </a:lnTo>
                  <a:lnTo>
                    <a:pt x="1753" y="13627"/>
                  </a:lnTo>
                  <a:lnTo>
                    <a:pt x="1874" y="13481"/>
                  </a:lnTo>
                  <a:lnTo>
                    <a:pt x="1972" y="13383"/>
                  </a:lnTo>
                  <a:lnTo>
                    <a:pt x="1996" y="13383"/>
                  </a:lnTo>
                  <a:lnTo>
                    <a:pt x="2045" y="13359"/>
                  </a:lnTo>
                  <a:close/>
                  <a:moveTo>
                    <a:pt x="1996" y="12872"/>
                  </a:moveTo>
                  <a:lnTo>
                    <a:pt x="1899" y="12897"/>
                  </a:lnTo>
                  <a:lnTo>
                    <a:pt x="1826" y="12921"/>
                  </a:lnTo>
                  <a:lnTo>
                    <a:pt x="1655" y="13018"/>
                  </a:lnTo>
                  <a:lnTo>
                    <a:pt x="1534" y="13140"/>
                  </a:lnTo>
                  <a:lnTo>
                    <a:pt x="1388" y="13286"/>
                  </a:lnTo>
                  <a:lnTo>
                    <a:pt x="1242" y="13456"/>
                  </a:lnTo>
                  <a:lnTo>
                    <a:pt x="998" y="13797"/>
                  </a:lnTo>
                  <a:lnTo>
                    <a:pt x="925" y="13967"/>
                  </a:lnTo>
                  <a:lnTo>
                    <a:pt x="828" y="14138"/>
                  </a:lnTo>
                  <a:lnTo>
                    <a:pt x="804" y="14235"/>
                  </a:lnTo>
                  <a:lnTo>
                    <a:pt x="779" y="14308"/>
                  </a:lnTo>
                  <a:lnTo>
                    <a:pt x="779" y="14405"/>
                  </a:lnTo>
                  <a:lnTo>
                    <a:pt x="828" y="14478"/>
                  </a:lnTo>
                  <a:lnTo>
                    <a:pt x="877" y="14527"/>
                  </a:lnTo>
                  <a:lnTo>
                    <a:pt x="925" y="14576"/>
                  </a:lnTo>
                  <a:lnTo>
                    <a:pt x="1047" y="14576"/>
                  </a:lnTo>
                  <a:lnTo>
                    <a:pt x="1120" y="14551"/>
                  </a:lnTo>
                  <a:lnTo>
                    <a:pt x="1266" y="14551"/>
                  </a:lnTo>
                  <a:lnTo>
                    <a:pt x="1412" y="14527"/>
                  </a:lnTo>
                  <a:lnTo>
                    <a:pt x="1582" y="14478"/>
                  </a:lnTo>
                  <a:lnTo>
                    <a:pt x="1728" y="14430"/>
                  </a:lnTo>
                  <a:lnTo>
                    <a:pt x="2020" y="14284"/>
                  </a:lnTo>
                  <a:lnTo>
                    <a:pt x="2239" y="14138"/>
                  </a:lnTo>
                  <a:lnTo>
                    <a:pt x="2361" y="14040"/>
                  </a:lnTo>
                  <a:lnTo>
                    <a:pt x="2483" y="13919"/>
                  </a:lnTo>
                  <a:lnTo>
                    <a:pt x="2556" y="13773"/>
                  </a:lnTo>
                  <a:lnTo>
                    <a:pt x="2629" y="13627"/>
                  </a:lnTo>
                  <a:lnTo>
                    <a:pt x="2653" y="13481"/>
                  </a:lnTo>
                  <a:lnTo>
                    <a:pt x="2653" y="13408"/>
                  </a:lnTo>
                  <a:lnTo>
                    <a:pt x="2629" y="13335"/>
                  </a:lnTo>
                  <a:lnTo>
                    <a:pt x="2604" y="13262"/>
                  </a:lnTo>
                  <a:lnTo>
                    <a:pt x="2556" y="13189"/>
                  </a:lnTo>
                  <a:lnTo>
                    <a:pt x="2483" y="13140"/>
                  </a:lnTo>
                  <a:lnTo>
                    <a:pt x="2385" y="13091"/>
                  </a:lnTo>
                  <a:lnTo>
                    <a:pt x="2288" y="12970"/>
                  </a:lnTo>
                  <a:lnTo>
                    <a:pt x="2166" y="12897"/>
                  </a:lnTo>
                  <a:lnTo>
                    <a:pt x="2069" y="12872"/>
                  </a:lnTo>
                  <a:close/>
                  <a:moveTo>
                    <a:pt x="15525" y="560"/>
                  </a:moveTo>
                  <a:lnTo>
                    <a:pt x="16084" y="633"/>
                  </a:lnTo>
                  <a:lnTo>
                    <a:pt x="16644" y="706"/>
                  </a:lnTo>
                  <a:lnTo>
                    <a:pt x="17204" y="828"/>
                  </a:lnTo>
                  <a:lnTo>
                    <a:pt x="17763" y="974"/>
                  </a:lnTo>
                  <a:lnTo>
                    <a:pt x="17666" y="1023"/>
                  </a:lnTo>
                  <a:lnTo>
                    <a:pt x="17593" y="1096"/>
                  </a:lnTo>
                  <a:lnTo>
                    <a:pt x="17496" y="1169"/>
                  </a:lnTo>
                  <a:lnTo>
                    <a:pt x="17496" y="1193"/>
                  </a:lnTo>
                  <a:lnTo>
                    <a:pt x="17520" y="1217"/>
                  </a:lnTo>
                  <a:lnTo>
                    <a:pt x="17569" y="1266"/>
                  </a:lnTo>
                  <a:lnTo>
                    <a:pt x="17617" y="1290"/>
                  </a:lnTo>
                  <a:lnTo>
                    <a:pt x="17739" y="1315"/>
                  </a:lnTo>
                  <a:lnTo>
                    <a:pt x="17861" y="1290"/>
                  </a:lnTo>
                  <a:lnTo>
                    <a:pt x="17934" y="1290"/>
                  </a:lnTo>
                  <a:lnTo>
                    <a:pt x="17982" y="1242"/>
                  </a:lnTo>
                  <a:lnTo>
                    <a:pt x="18007" y="1363"/>
                  </a:lnTo>
                  <a:lnTo>
                    <a:pt x="18031" y="1461"/>
                  </a:lnTo>
                  <a:lnTo>
                    <a:pt x="17909" y="1485"/>
                  </a:lnTo>
                  <a:lnTo>
                    <a:pt x="17812" y="1534"/>
                  </a:lnTo>
                  <a:lnTo>
                    <a:pt x="17715" y="1582"/>
                  </a:lnTo>
                  <a:lnTo>
                    <a:pt x="17617" y="1655"/>
                  </a:lnTo>
                  <a:lnTo>
                    <a:pt x="17593" y="1680"/>
                  </a:lnTo>
                  <a:lnTo>
                    <a:pt x="17593" y="1753"/>
                  </a:lnTo>
                  <a:lnTo>
                    <a:pt x="17617" y="1801"/>
                  </a:lnTo>
                  <a:lnTo>
                    <a:pt x="17690" y="1826"/>
                  </a:lnTo>
                  <a:lnTo>
                    <a:pt x="17739" y="1850"/>
                  </a:lnTo>
                  <a:lnTo>
                    <a:pt x="17812" y="1874"/>
                  </a:lnTo>
                  <a:lnTo>
                    <a:pt x="17958" y="1850"/>
                  </a:lnTo>
                  <a:lnTo>
                    <a:pt x="18080" y="1801"/>
                  </a:lnTo>
                  <a:lnTo>
                    <a:pt x="18104" y="1996"/>
                  </a:lnTo>
                  <a:lnTo>
                    <a:pt x="17909" y="2069"/>
                  </a:lnTo>
                  <a:lnTo>
                    <a:pt x="17788" y="2118"/>
                  </a:lnTo>
                  <a:lnTo>
                    <a:pt x="17690" y="2215"/>
                  </a:lnTo>
                  <a:lnTo>
                    <a:pt x="17642" y="2264"/>
                  </a:lnTo>
                  <a:lnTo>
                    <a:pt x="17642" y="2361"/>
                  </a:lnTo>
                  <a:lnTo>
                    <a:pt x="17666" y="2410"/>
                  </a:lnTo>
                  <a:lnTo>
                    <a:pt x="17739" y="2458"/>
                  </a:lnTo>
                  <a:lnTo>
                    <a:pt x="17836" y="2483"/>
                  </a:lnTo>
                  <a:lnTo>
                    <a:pt x="17934" y="2458"/>
                  </a:lnTo>
                  <a:lnTo>
                    <a:pt x="18128" y="2410"/>
                  </a:lnTo>
                  <a:lnTo>
                    <a:pt x="18153" y="2531"/>
                  </a:lnTo>
                  <a:lnTo>
                    <a:pt x="18007" y="2555"/>
                  </a:lnTo>
                  <a:lnTo>
                    <a:pt x="17836" y="2604"/>
                  </a:lnTo>
                  <a:lnTo>
                    <a:pt x="17763" y="2653"/>
                  </a:lnTo>
                  <a:lnTo>
                    <a:pt x="17715" y="2726"/>
                  </a:lnTo>
                  <a:lnTo>
                    <a:pt x="17690" y="2823"/>
                  </a:lnTo>
                  <a:lnTo>
                    <a:pt x="17690" y="2896"/>
                  </a:lnTo>
                  <a:lnTo>
                    <a:pt x="17739" y="2945"/>
                  </a:lnTo>
                  <a:lnTo>
                    <a:pt x="17812" y="2993"/>
                  </a:lnTo>
                  <a:lnTo>
                    <a:pt x="18153" y="2993"/>
                  </a:lnTo>
                  <a:lnTo>
                    <a:pt x="18177" y="2969"/>
                  </a:lnTo>
                  <a:lnTo>
                    <a:pt x="18177" y="3261"/>
                  </a:lnTo>
                  <a:lnTo>
                    <a:pt x="17739" y="3383"/>
                  </a:lnTo>
                  <a:lnTo>
                    <a:pt x="17690" y="3407"/>
                  </a:lnTo>
                  <a:lnTo>
                    <a:pt x="17666" y="3431"/>
                  </a:lnTo>
                  <a:lnTo>
                    <a:pt x="17617" y="3529"/>
                  </a:lnTo>
                  <a:lnTo>
                    <a:pt x="17617" y="3577"/>
                  </a:lnTo>
                  <a:lnTo>
                    <a:pt x="17642" y="3626"/>
                  </a:lnTo>
                  <a:lnTo>
                    <a:pt x="17666" y="3650"/>
                  </a:lnTo>
                  <a:lnTo>
                    <a:pt x="17715" y="3699"/>
                  </a:lnTo>
                  <a:lnTo>
                    <a:pt x="17812" y="3723"/>
                  </a:lnTo>
                  <a:lnTo>
                    <a:pt x="17934" y="3723"/>
                  </a:lnTo>
                  <a:lnTo>
                    <a:pt x="18153" y="3699"/>
                  </a:lnTo>
                  <a:lnTo>
                    <a:pt x="18153" y="3699"/>
                  </a:lnTo>
                  <a:lnTo>
                    <a:pt x="18104" y="4186"/>
                  </a:lnTo>
                  <a:lnTo>
                    <a:pt x="17934" y="4088"/>
                  </a:lnTo>
                  <a:lnTo>
                    <a:pt x="17739" y="4040"/>
                  </a:lnTo>
                  <a:lnTo>
                    <a:pt x="17642" y="4015"/>
                  </a:lnTo>
                  <a:lnTo>
                    <a:pt x="17569" y="4040"/>
                  </a:lnTo>
                  <a:lnTo>
                    <a:pt x="17471" y="4064"/>
                  </a:lnTo>
                  <a:lnTo>
                    <a:pt x="17423" y="4137"/>
                  </a:lnTo>
                  <a:lnTo>
                    <a:pt x="17423" y="4186"/>
                  </a:lnTo>
                  <a:lnTo>
                    <a:pt x="17496" y="4283"/>
                  </a:lnTo>
                  <a:lnTo>
                    <a:pt x="17617" y="4332"/>
                  </a:lnTo>
                  <a:lnTo>
                    <a:pt x="17812" y="4429"/>
                  </a:lnTo>
                  <a:lnTo>
                    <a:pt x="17982" y="4526"/>
                  </a:lnTo>
                  <a:lnTo>
                    <a:pt x="18055" y="4551"/>
                  </a:lnTo>
                  <a:lnTo>
                    <a:pt x="17958" y="4940"/>
                  </a:lnTo>
                  <a:lnTo>
                    <a:pt x="17690" y="4843"/>
                  </a:lnTo>
                  <a:lnTo>
                    <a:pt x="17471" y="4721"/>
                  </a:lnTo>
                  <a:lnTo>
                    <a:pt x="17228" y="4648"/>
                  </a:lnTo>
                  <a:lnTo>
                    <a:pt x="17155" y="4648"/>
                  </a:lnTo>
                  <a:lnTo>
                    <a:pt x="17155" y="4672"/>
                  </a:lnTo>
                  <a:lnTo>
                    <a:pt x="17155" y="4721"/>
                  </a:lnTo>
                  <a:lnTo>
                    <a:pt x="17204" y="4818"/>
                  </a:lnTo>
                  <a:lnTo>
                    <a:pt x="17252" y="4891"/>
                  </a:lnTo>
                  <a:lnTo>
                    <a:pt x="17350" y="4989"/>
                  </a:lnTo>
                  <a:lnTo>
                    <a:pt x="17423" y="5062"/>
                  </a:lnTo>
                  <a:lnTo>
                    <a:pt x="17642" y="5183"/>
                  </a:lnTo>
                  <a:lnTo>
                    <a:pt x="17861" y="5256"/>
                  </a:lnTo>
                  <a:lnTo>
                    <a:pt x="17739" y="5621"/>
                  </a:lnTo>
                  <a:lnTo>
                    <a:pt x="17617" y="5938"/>
                  </a:lnTo>
                  <a:lnTo>
                    <a:pt x="17569" y="5889"/>
                  </a:lnTo>
                  <a:lnTo>
                    <a:pt x="17520" y="5840"/>
                  </a:lnTo>
                  <a:lnTo>
                    <a:pt x="17398" y="5743"/>
                  </a:lnTo>
                  <a:lnTo>
                    <a:pt x="17301" y="5670"/>
                  </a:lnTo>
                  <a:lnTo>
                    <a:pt x="17179" y="5597"/>
                  </a:lnTo>
                  <a:lnTo>
                    <a:pt x="17082" y="5573"/>
                  </a:lnTo>
                  <a:lnTo>
                    <a:pt x="16985" y="5548"/>
                  </a:lnTo>
                  <a:lnTo>
                    <a:pt x="16887" y="5548"/>
                  </a:lnTo>
                  <a:lnTo>
                    <a:pt x="16766" y="5597"/>
                  </a:lnTo>
                  <a:lnTo>
                    <a:pt x="16741" y="5621"/>
                  </a:lnTo>
                  <a:lnTo>
                    <a:pt x="16741" y="5670"/>
                  </a:lnTo>
                  <a:lnTo>
                    <a:pt x="16741" y="5719"/>
                  </a:lnTo>
                  <a:lnTo>
                    <a:pt x="16766" y="5743"/>
                  </a:lnTo>
                  <a:lnTo>
                    <a:pt x="16863" y="5840"/>
                  </a:lnTo>
                  <a:lnTo>
                    <a:pt x="16936" y="5913"/>
                  </a:lnTo>
                  <a:lnTo>
                    <a:pt x="17009" y="5962"/>
                  </a:lnTo>
                  <a:lnTo>
                    <a:pt x="17228" y="6132"/>
                  </a:lnTo>
                  <a:lnTo>
                    <a:pt x="17325" y="6181"/>
                  </a:lnTo>
                  <a:lnTo>
                    <a:pt x="17447" y="6205"/>
                  </a:lnTo>
                  <a:lnTo>
                    <a:pt x="17496" y="6205"/>
                  </a:lnTo>
                  <a:lnTo>
                    <a:pt x="17325" y="6473"/>
                  </a:lnTo>
                  <a:lnTo>
                    <a:pt x="17204" y="6473"/>
                  </a:lnTo>
                  <a:lnTo>
                    <a:pt x="17106" y="6449"/>
                  </a:lnTo>
                  <a:lnTo>
                    <a:pt x="17009" y="6400"/>
                  </a:lnTo>
                  <a:lnTo>
                    <a:pt x="16936" y="6351"/>
                  </a:lnTo>
                  <a:lnTo>
                    <a:pt x="16814" y="6230"/>
                  </a:lnTo>
                  <a:lnTo>
                    <a:pt x="16668" y="6108"/>
                  </a:lnTo>
                  <a:lnTo>
                    <a:pt x="16522" y="6035"/>
                  </a:lnTo>
                  <a:lnTo>
                    <a:pt x="16449" y="6011"/>
                  </a:lnTo>
                  <a:lnTo>
                    <a:pt x="16352" y="6011"/>
                  </a:lnTo>
                  <a:lnTo>
                    <a:pt x="16279" y="6035"/>
                  </a:lnTo>
                  <a:lnTo>
                    <a:pt x="16182" y="6084"/>
                  </a:lnTo>
                  <a:lnTo>
                    <a:pt x="16133" y="6132"/>
                  </a:lnTo>
                  <a:lnTo>
                    <a:pt x="16133" y="6181"/>
                  </a:lnTo>
                  <a:lnTo>
                    <a:pt x="16182" y="6230"/>
                  </a:lnTo>
                  <a:lnTo>
                    <a:pt x="16230" y="6254"/>
                  </a:lnTo>
                  <a:lnTo>
                    <a:pt x="16303" y="6254"/>
                  </a:lnTo>
                  <a:lnTo>
                    <a:pt x="16401" y="6303"/>
                  </a:lnTo>
                  <a:lnTo>
                    <a:pt x="16547" y="6424"/>
                  </a:lnTo>
                  <a:lnTo>
                    <a:pt x="16693" y="6570"/>
                  </a:lnTo>
                  <a:lnTo>
                    <a:pt x="16814" y="6692"/>
                  </a:lnTo>
                  <a:lnTo>
                    <a:pt x="16936" y="6789"/>
                  </a:lnTo>
                  <a:lnTo>
                    <a:pt x="17082" y="6838"/>
                  </a:lnTo>
                  <a:lnTo>
                    <a:pt x="16668" y="7325"/>
                  </a:lnTo>
                  <a:lnTo>
                    <a:pt x="16157" y="7106"/>
                  </a:lnTo>
                  <a:lnTo>
                    <a:pt x="16011" y="7033"/>
                  </a:lnTo>
                  <a:lnTo>
                    <a:pt x="15865" y="7008"/>
                  </a:lnTo>
                  <a:lnTo>
                    <a:pt x="15744" y="7008"/>
                  </a:lnTo>
                  <a:lnTo>
                    <a:pt x="15598" y="7057"/>
                  </a:lnTo>
                  <a:lnTo>
                    <a:pt x="15573" y="7081"/>
                  </a:lnTo>
                  <a:lnTo>
                    <a:pt x="15549" y="7106"/>
                  </a:lnTo>
                  <a:lnTo>
                    <a:pt x="15549" y="7154"/>
                  </a:lnTo>
                  <a:lnTo>
                    <a:pt x="15573" y="7179"/>
                  </a:lnTo>
                  <a:lnTo>
                    <a:pt x="15646" y="7276"/>
                  </a:lnTo>
                  <a:lnTo>
                    <a:pt x="15744" y="7349"/>
                  </a:lnTo>
                  <a:lnTo>
                    <a:pt x="15987" y="7495"/>
                  </a:lnTo>
                  <a:lnTo>
                    <a:pt x="16328" y="7665"/>
                  </a:lnTo>
                  <a:lnTo>
                    <a:pt x="16036" y="7957"/>
                  </a:lnTo>
                  <a:lnTo>
                    <a:pt x="15890" y="7909"/>
                  </a:lnTo>
                  <a:lnTo>
                    <a:pt x="15744" y="7884"/>
                  </a:lnTo>
                  <a:lnTo>
                    <a:pt x="15598" y="7860"/>
                  </a:lnTo>
                  <a:lnTo>
                    <a:pt x="15452" y="7836"/>
                  </a:lnTo>
                  <a:lnTo>
                    <a:pt x="15160" y="7690"/>
                  </a:lnTo>
                  <a:lnTo>
                    <a:pt x="15014" y="7641"/>
                  </a:lnTo>
                  <a:lnTo>
                    <a:pt x="14868" y="7592"/>
                  </a:lnTo>
                  <a:lnTo>
                    <a:pt x="14819" y="7617"/>
                  </a:lnTo>
                  <a:lnTo>
                    <a:pt x="14770" y="7665"/>
                  </a:lnTo>
                  <a:lnTo>
                    <a:pt x="14770" y="7714"/>
                  </a:lnTo>
                  <a:lnTo>
                    <a:pt x="14770" y="7763"/>
                  </a:lnTo>
                  <a:lnTo>
                    <a:pt x="14843" y="7860"/>
                  </a:lnTo>
                  <a:lnTo>
                    <a:pt x="14916" y="7957"/>
                  </a:lnTo>
                  <a:lnTo>
                    <a:pt x="15135" y="8128"/>
                  </a:lnTo>
                  <a:lnTo>
                    <a:pt x="15427" y="8249"/>
                  </a:lnTo>
                  <a:lnTo>
                    <a:pt x="15549" y="8298"/>
                  </a:lnTo>
                  <a:lnTo>
                    <a:pt x="15695" y="8322"/>
                  </a:lnTo>
                  <a:lnTo>
                    <a:pt x="15403" y="8639"/>
                  </a:lnTo>
                  <a:lnTo>
                    <a:pt x="15184" y="8590"/>
                  </a:lnTo>
                  <a:lnTo>
                    <a:pt x="14965" y="8541"/>
                  </a:lnTo>
                  <a:lnTo>
                    <a:pt x="14770" y="8468"/>
                  </a:lnTo>
                  <a:lnTo>
                    <a:pt x="14576" y="8347"/>
                  </a:lnTo>
                  <a:lnTo>
                    <a:pt x="14551" y="8322"/>
                  </a:lnTo>
                  <a:lnTo>
                    <a:pt x="14503" y="8322"/>
                  </a:lnTo>
                  <a:lnTo>
                    <a:pt x="14454" y="8371"/>
                  </a:lnTo>
                  <a:lnTo>
                    <a:pt x="14430" y="8420"/>
                  </a:lnTo>
                  <a:lnTo>
                    <a:pt x="14430" y="8493"/>
                  </a:lnTo>
                  <a:lnTo>
                    <a:pt x="14478" y="8590"/>
                  </a:lnTo>
                  <a:lnTo>
                    <a:pt x="14551" y="8687"/>
                  </a:lnTo>
                  <a:lnTo>
                    <a:pt x="14722" y="8809"/>
                  </a:lnTo>
                  <a:lnTo>
                    <a:pt x="14892" y="8906"/>
                  </a:lnTo>
                  <a:lnTo>
                    <a:pt x="15111" y="8979"/>
                  </a:lnTo>
                  <a:lnTo>
                    <a:pt x="14843" y="9271"/>
                  </a:lnTo>
                  <a:lnTo>
                    <a:pt x="14795" y="9247"/>
                  </a:lnTo>
                  <a:lnTo>
                    <a:pt x="14503" y="9150"/>
                  </a:lnTo>
                  <a:lnTo>
                    <a:pt x="14211" y="9052"/>
                  </a:lnTo>
                  <a:lnTo>
                    <a:pt x="13919" y="8955"/>
                  </a:lnTo>
                  <a:lnTo>
                    <a:pt x="13627" y="8858"/>
                  </a:lnTo>
                  <a:lnTo>
                    <a:pt x="13578" y="8858"/>
                  </a:lnTo>
                  <a:lnTo>
                    <a:pt x="13554" y="8882"/>
                  </a:lnTo>
                  <a:lnTo>
                    <a:pt x="13529" y="8931"/>
                  </a:lnTo>
                  <a:lnTo>
                    <a:pt x="13554" y="8955"/>
                  </a:lnTo>
                  <a:lnTo>
                    <a:pt x="13627" y="9077"/>
                  </a:lnTo>
                  <a:lnTo>
                    <a:pt x="13748" y="9198"/>
                  </a:lnTo>
                  <a:lnTo>
                    <a:pt x="13846" y="9296"/>
                  </a:lnTo>
                  <a:lnTo>
                    <a:pt x="13992" y="9369"/>
                  </a:lnTo>
                  <a:lnTo>
                    <a:pt x="14284" y="9515"/>
                  </a:lnTo>
                  <a:lnTo>
                    <a:pt x="14576" y="9612"/>
                  </a:lnTo>
                  <a:lnTo>
                    <a:pt x="14211" y="10001"/>
                  </a:lnTo>
                  <a:lnTo>
                    <a:pt x="14186" y="9953"/>
                  </a:lnTo>
                  <a:lnTo>
                    <a:pt x="14113" y="9904"/>
                  </a:lnTo>
                  <a:lnTo>
                    <a:pt x="13846" y="9709"/>
                  </a:lnTo>
                  <a:lnTo>
                    <a:pt x="13529" y="9563"/>
                  </a:lnTo>
                  <a:lnTo>
                    <a:pt x="13359" y="9490"/>
                  </a:lnTo>
                  <a:lnTo>
                    <a:pt x="13213" y="9442"/>
                  </a:lnTo>
                  <a:lnTo>
                    <a:pt x="13043" y="9393"/>
                  </a:lnTo>
                  <a:lnTo>
                    <a:pt x="12824" y="9393"/>
                  </a:lnTo>
                  <a:lnTo>
                    <a:pt x="12799" y="9442"/>
                  </a:lnTo>
                  <a:lnTo>
                    <a:pt x="12799" y="9490"/>
                  </a:lnTo>
                  <a:lnTo>
                    <a:pt x="12824" y="9515"/>
                  </a:lnTo>
                  <a:lnTo>
                    <a:pt x="13067" y="9734"/>
                  </a:lnTo>
                  <a:lnTo>
                    <a:pt x="13335" y="9904"/>
                  </a:lnTo>
                  <a:lnTo>
                    <a:pt x="13627" y="10074"/>
                  </a:lnTo>
                  <a:lnTo>
                    <a:pt x="13919" y="10220"/>
                  </a:lnTo>
                  <a:lnTo>
                    <a:pt x="13967" y="10245"/>
                  </a:lnTo>
                  <a:lnTo>
                    <a:pt x="13894" y="10318"/>
                  </a:lnTo>
                  <a:lnTo>
                    <a:pt x="13748" y="10464"/>
                  </a:lnTo>
                  <a:lnTo>
                    <a:pt x="13700" y="10391"/>
                  </a:lnTo>
                  <a:lnTo>
                    <a:pt x="13627" y="10318"/>
                  </a:lnTo>
                  <a:lnTo>
                    <a:pt x="13456" y="10220"/>
                  </a:lnTo>
                  <a:lnTo>
                    <a:pt x="13091" y="10074"/>
                  </a:lnTo>
                  <a:lnTo>
                    <a:pt x="12897" y="10026"/>
                  </a:lnTo>
                  <a:lnTo>
                    <a:pt x="12702" y="9953"/>
                  </a:lnTo>
                  <a:lnTo>
                    <a:pt x="12507" y="9928"/>
                  </a:lnTo>
                  <a:lnTo>
                    <a:pt x="12288" y="9904"/>
                  </a:lnTo>
                  <a:lnTo>
                    <a:pt x="12240" y="9904"/>
                  </a:lnTo>
                  <a:lnTo>
                    <a:pt x="12215" y="9928"/>
                  </a:lnTo>
                  <a:lnTo>
                    <a:pt x="12191" y="9977"/>
                  </a:lnTo>
                  <a:lnTo>
                    <a:pt x="12215" y="10050"/>
                  </a:lnTo>
                  <a:lnTo>
                    <a:pt x="12264" y="10099"/>
                  </a:lnTo>
                  <a:lnTo>
                    <a:pt x="12459" y="10196"/>
                  </a:lnTo>
                  <a:lnTo>
                    <a:pt x="12629" y="10293"/>
                  </a:lnTo>
                  <a:lnTo>
                    <a:pt x="12994" y="10512"/>
                  </a:lnTo>
                  <a:lnTo>
                    <a:pt x="13237" y="10634"/>
                  </a:lnTo>
                  <a:lnTo>
                    <a:pt x="13359" y="10682"/>
                  </a:lnTo>
                  <a:lnTo>
                    <a:pt x="13505" y="10707"/>
                  </a:lnTo>
                  <a:lnTo>
                    <a:pt x="12921" y="11291"/>
                  </a:lnTo>
                  <a:lnTo>
                    <a:pt x="12799" y="11193"/>
                  </a:lnTo>
                  <a:lnTo>
                    <a:pt x="12653" y="11096"/>
                  </a:lnTo>
                  <a:lnTo>
                    <a:pt x="12434" y="10974"/>
                  </a:lnTo>
                  <a:lnTo>
                    <a:pt x="12240" y="10828"/>
                  </a:lnTo>
                  <a:lnTo>
                    <a:pt x="12021" y="10682"/>
                  </a:lnTo>
                  <a:lnTo>
                    <a:pt x="11802" y="10585"/>
                  </a:lnTo>
                  <a:lnTo>
                    <a:pt x="11680" y="10537"/>
                  </a:lnTo>
                  <a:lnTo>
                    <a:pt x="11534" y="10537"/>
                  </a:lnTo>
                  <a:lnTo>
                    <a:pt x="11510" y="10561"/>
                  </a:lnTo>
                  <a:lnTo>
                    <a:pt x="11510" y="10585"/>
                  </a:lnTo>
                  <a:lnTo>
                    <a:pt x="11534" y="10609"/>
                  </a:lnTo>
                  <a:lnTo>
                    <a:pt x="11704" y="10804"/>
                  </a:lnTo>
                  <a:lnTo>
                    <a:pt x="11996" y="11072"/>
                  </a:lnTo>
                  <a:lnTo>
                    <a:pt x="12337" y="11364"/>
                  </a:lnTo>
                  <a:lnTo>
                    <a:pt x="12507" y="11461"/>
                  </a:lnTo>
                  <a:lnTo>
                    <a:pt x="12678" y="11534"/>
                  </a:lnTo>
                  <a:lnTo>
                    <a:pt x="12337" y="11875"/>
                  </a:lnTo>
                  <a:lnTo>
                    <a:pt x="12215" y="11826"/>
                  </a:lnTo>
                  <a:lnTo>
                    <a:pt x="12094" y="11777"/>
                  </a:lnTo>
                  <a:lnTo>
                    <a:pt x="11899" y="11680"/>
                  </a:lnTo>
                  <a:lnTo>
                    <a:pt x="11510" y="11437"/>
                  </a:lnTo>
                  <a:lnTo>
                    <a:pt x="11291" y="11339"/>
                  </a:lnTo>
                  <a:lnTo>
                    <a:pt x="11193" y="11315"/>
                  </a:lnTo>
                  <a:lnTo>
                    <a:pt x="11072" y="11291"/>
                  </a:lnTo>
                  <a:lnTo>
                    <a:pt x="10999" y="11315"/>
                  </a:lnTo>
                  <a:lnTo>
                    <a:pt x="10974" y="11364"/>
                  </a:lnTo>
                  <a:lnTo>
                    <a:pt x="10950" y="11437"/>
                  </a:lnTo>
                  <a:lnTo>
                    <a:pt x="10999" y="11485"/>
                  </a:lnTo>
                  <a:lnTo>
                    <a:pt x="11266" y="11704"/>
                  </a:lnTo>
                  <a:lnTo>
                    <a:pt x="11558" y="11923"/>
                  </a:lnTo>
                  <a:lnTo>
                    <a:pt x="11777" y="12069"/>
                  </a:lnTo>
                  <a:lnTo>
                    <a:pt x="12045" y="12191"/>
                  </a:lnTo>
                  <a:lnTo>
                    <a:pt x="11753" y="12483"/>
                  </a:lnTo>
                  <a:lnTo>
                    <a:pt x="11485" y="12264"/>
                  </a:lnTo>
                  <a:lnTo>
                    <a:pt x="11218" y="12045"/>
                  </a:lnTo>
                  <a:lnTo>
                    <a:pt x="11047" y="11899"/>
                  </a:lnTo>
                  <a:lnTo>
                    <a:pt x="10877" y="11777"/>
                  </a:lnTo>
                  <a:lnTo>
                    <a:pt x="10682" y="11680"/>
                  </a:lnTo>
                  <a:lnTo>
                    <a:pt x="10488" y="11631"/>
                  </a:lnTo>
                  <a:lnTo>
                    <a:pt x="10439" y="11656"/>
                  </a:lnTo>
                  <a:lnTo>
                    <a:pt x="10439" y="11680"/>
                  </a:lnTo>
                  <a:lnTo>
                    <a:pt x="10415" y="11704"/>
                  </a:lnTo>
                  <a:lnTo>
                    <a:pt x="10439" y="11753"/>
                  </a:lnTo>
                  <a:lnTo>
                    <a:pt x="11072" y="12410"/>
                  </a:lnTo>
                  <a:lnTo>
                    <a:pt x="11242" y="12605"/>
                  </a:lnTo>
                  <a:lnTo>
                    <a:pt x="11461" y="12775"/>
                  </a:lnTo>
                  <a:lnTo>
                    <a:pt x="11315" y="12945"/>
                  </a:lnTo>
                  <a:lnTo>
                    <a:pt x="11193" y="12848"/>
                  </a:lnTo>
                  <a:lnTo>
                    <a:pt x="11047" y="12775"/>
                  </a:lnTo>
                  <a:lnTo>
                    <a:pt x="10780" y="12629"/>
                  </a:lnTo>
                  <a:lnTo>
                    <a:pt x="10366" y="12361"/>
                  </a:lnTo>
                  <a:lnTo>
                    <a:pt x="10172" y="12215"/>
                  </a:lnTo>
                  <a:lnTo>
                    <a:pt x="9977" y="12069"/>
                  </a:lnTo>
                  <a:lnTo>
                    <a:pt x="9953" y="12045"/>
                  </a:lnTo>
                  <a:lnTo>
                    <a:pt x="9928" y="12069"/>
                  </a:lnTo>
                  <a:lnTo>
                    <a:pt x="9904" y="12094"/>
                  </a:lnTo>
                  <a:lnTo>
                    <a:pt x="9928" y="12118"/>
                  </a:lnTo>
                  <a:lnTo>
                    <a:pt x="10220" y="12532"/>
                  </a:lnTo>
                  <a:lnTo>
                    <a:pt x="10391" y="12702"/>
                  </a:lnTo>
                  <a:lnTo>
                    <a:pt x="10585" y="12897"/>
                  </a:lnTo>
                  <a:lnTo>
                    <a:pt x="10804" y="13067"/>
                  </a:lnTo>
                  <a:lnTo>
                    <a:pt x="10926" y="13140"/>
                  </a:lnTo>
                  <a:lnTo>
                    <a:pt x="11047" y="13213"/>
                  </a:lnTo>
                  <a:lnTo>
                    <a:pt x="10780" y="13456"/>
                  </a:lnTo>
                  <a:lnTo>
                    <a:pt x="10439" y="13213"/>
                  </a:lnTo>
                  <a:lnTo>
                    <a:pt x="10099" y="12970"/>
                  </a:lnTo>
                  <a:lnTo>
                    <a:pt x="9928" y="12872"/>
                  </a:lnTo>
                  <a:lnTo>
                    <a:pt x="9734" y="12799"/>
                  </a:lnTo>
                  <a:lnTo>
                    <a:pt x="9563" y="12726"/>
                  </a:lnTo>
                  <a:lnTo>
                    <a:pt x="9369" y="12726"/>
                  </a:lnTo>
                  <a:lnTo>
                    <a:pt x="9320" y="12751"/>
                  </a:lnTo>
                  <a:lnTo>
                    <a:pt x="9320" y="12775"/>
                  </a:lnTo>
                  <a:lnTo>
                    <a:pt x="9320" y="12799"/>
                  </a:lnTo>
                  <a:lnTo>
                    <a:pt x="9442" y="12921"/>
                  </a:lnTo>
                  <a:lnTo>
                    <a:pt x="9588" y="13043"/>
                  </a:lnTo>
                  <a:lnTo>
                    <a:pt x="9855" y="13262"/>
                  </a:lnTo>
                  <a:lnTo>
                    <a:pt x="10464" y="13773"/>
                  </a:lnTo>
                  <a:lnTo>
                    <a:pt x="10293" y="13943"/>
                  </a:lnTo>
                  <a:lnTo>
                    <a:pt x="10123" y="13821"/>
                  </a:lnTo>
                  <a:lnTo>
                    <a:pt x="9953" y="13724"/>
                  </a:lnTo>
                  <a:lnTo>
                    <a:pt x="9612" y="13554"/>
                  </a:lnTo>
                  <a:lnTo>
                    <a:pt x="9393" y="13408"/>
                  </a:lnTo>
                  <a:lnTo>
                    <a:pt x="9223" y="13237"/>
                  </a:lnTo>
                  <a:lnTo>
                    <a:pt x="9052" y="13067"/>
                  </a:lnTo>
                  <a:lnTo>
                    <a:pt x="8906" y="12848"/>
                  </a:lnTo>
                  <a:lnTo>
                    <a:pt x="8833" y="12799"/>
                  </a:lnTo>
                  <a:lnTo>
                    <a:pt x="8760" y="12799"/>
                  </a:lnTo>
                  <a:lnTo>
                    <a:pt x="8712" y="12824"/>
                  </a:lnTo>
                  <a:lnTo>
                    <a:pt x="8663" y="12897"/>
                  </a:lnTo>
                  <a:lnTo>
                    <a:pt x="8639" y="13018"/>
                  </a:lnTo>
                  <a:lnTo>
                    <a:pt x="8663" y="13164"/>
                  </a:lnTo>
                  <a:lnTo>
                    <a:pt x="8687" y="13286"/>
                  </a:lnTo>
                  <a:lnTo>
                    <a:pt x="8760" y="13408"/>
                  </a:lnTo>
                  <a:lnTo>
                    <a:pt x="8833" y="13529"/>
                  </a:lnTo>
                  <a:lnTo>
                    <a:pt x="8931" y="13627"/>
                  </a:lnTo>
                  <a:lnTo>
                    <a:pt x="9125" y="13821"/>
                  </a:lnTo>
                  <a:lnTo>
                    <a:pt x="9490" y="14089"/>
                  </a:lnTo>
                  <a:lnTo>
                    <a:pt x="9685" y="14211"/>
                  </a:lnTo>
                  <a:lnTo>
                    <a:pt x="9904" y="14308"/>
                  </a:lnTo>
                  <a:lnTo>
                    <a:pt x="9661" y="14527"/>
                  </a:lnTo>
                  <a:lnTo>
                    <a:pt x="9369" y="14381"/>
                  </a:lnTo>
                  <a:lnTo>
                    <a:pt x="9052" y="14235"/>
                  </a:lnTo>
                  <a:lnTo>
                    <a:pt x="8760" y="14089"/>
                  </a:lnTo>
                  <a:lnTo>
                    <a:pt x="8614" y="13992"/>
                  </a:lnTo>
                  <a:lnTo>
                    <a:pt x="8468" y="13919"/>
                  </a:lnTo>
                  <a:lnTo>
                    <a:pt x="8444" y="13894"/>
                  </a:lnTo>
                  <a:lnTo>
                    <a:pt x="8420" y="13894"/>
                  </a:lnTo>
                  <a:lnTo>
                    <a:pt x="8395" y="13919"/>
                  </a:lnTo>
                  <a:lnTo>
                    <a:pt x="8395" y="13967"/>
                  </a:lnTo>
                  <a:lnTo>
                    <a:pt x="8468" y="14138"/>
                  </a:lnTo>
                  <a:lnTo>
                    <a:pt x="8566" y="14308"/>
                  </a:lnTo>
                  <a:lnTo>
                    <a:pt x="8687" y="14430"/>
                  </a:lnTo>
                  <a:lnTo>
                    <a:pt x="8833" y="14551"/>
                  </a:lnTo>
                  <a:lnTo>
                    <a:pt x="9296" y="14868"/>
                  </a:lnTo>
                  <a:lnTo>
                    <a:pt x="9004" y="15160"/>
                  </a:lnTo>
                  <a:lnTo>
                    <a:pt x="8614" y="14770"/>
                  </a:lnTo>
                  <a:lnTo>
                    <a:pt x="8201" y="14405"/>
                  </a:lnTo>
                  <a:lnTo>
                    <a:pt x="7398" y="13700"/>
                  </a:lnTo>
                  <a:lnTo>
                    <a:pt x="6984" y="13359"/>
                  </a:lnTo>
                  <a:lnTo>
                    <a:pt x="6595" y="12994"/>
                  </a:lnTo>
                  <a:lnTo>
                    <a:pt x="6205" y="12605"/>
                  </a:lnTo>
                  <a:lnTo>
                    <a:pt x="5840" y="12215"/>
                  </a:lnTo>
                  <a:lnTo>
                    <a:pt x="5500" y="11777"/>
                  </a:lnTo>
                  <a:lnTo>
                    <a:pt x="5135" y="11315"/>
                  </a:lnTo>
                  <a:lnTo>
                    <a:pt x="4794" y="10901"/>
                  </a:lnTo>
                  <a:lnTo>
                    <a:pt x="4599" y="10682"/>
                  </a:lnTo>
                  <a:lnTo>
                    <a:pt x="4405" y="10488"/>
                  </a:lnTo>
                  <a:lnTo>
                    <a:pt x="4137" y="10269"/>
                  </a:lnTo>
                  <a:lnTo>
                    <a:pt x="3845" y="10074"/>
                  </a:lnTo>
                  <a:lnTo>
                    <a:pt x="3553" y="9855"/>
                  </a:lnTo>
                  <a:lnTo>
                    <a:pt x="3285" y="9661"/>
                  </a:lnTo>
                  <a:lnTo>
                    <a:pt x="3261" y="9588"/>
                  </a:lnTo>
                  <a:lnTo>
                    <a:pt x="3602" y="9296"/>
                  </a:lnTo>
                  <a:lnTo>
                    <a:pt x="3967" y="9004"/>
                  </a:lnTo>
                  <a:lnTo>
                    <a:pt x="4332" y="8712"/>
                  </a:lnTo>
                  <a:lnTo>
                    <a:pt x="4672" y="8420"/>
                  </a:lnTo>
                  <a:lnTo>
                    <a:pt x="5646" y="7519"/>
                  </a:lnTo>
                  <a:lnTo>
                    <a:pt x="6595" y="6595"/>
                  </a:lnTo>
                  <a:lnTo>
                    <a:pt x="6984" y="6205"/>
                  </a:lnTo>
                  <a:lnTo>
                    <a:pt x="7349" y="5792"/>
                  </a:lnTo>
                  <a:lnTo>
                    <a:pt x="8055" y="4940"/>
                  </a:lnTo>
                  <a:lnTo>
                    <a:pt x="8760" y="4088"/>
                  </a:lnTo>
                  <a:lnTo>
                    <a:pt x="9466" y="3237"/>
                  </a:lnTo>
                  <a:lnTo>
                    <a:pt x="9855" y="2799"/>
                  </a:lnTo>
                  <a:lnTo>
                    <a:pt x="10269" y="2410"/>
                  </a:lnTo>
                  <a:lnTo>
                    <a:pt x="10707" y="2045"/>
                  </a:lnTo>
                  <a:lnTo>
                    <a:pt x="11169" y="1704"/>
                  </a:lnTo>
                  <a:lnTo>
                    <a:pt x="11631" y="1412"/>
                  </a:lnTo>
                  <a:lnTo>
                    <a:pt x="12142" y="1144"/>
                  </a:lnTo>
                  <a:lnTo>
                    <a:pt x="12678" y="950"/>
                  </a:lnTo>
                  <a:lnTo>
                    <a:pt x="13237" y="779"/>
                  </a:lnTo>
                  <a:lnTo>
                    <a:pt x="13797" y="658"/>
                  </a:lnTo>
                  <a:lnTo>
                    <a:pt x="14381" y="585"/>
                  </a:lnTo>
                  <a:lnTo>
                    <a:pt x="14941" y="560"/>
                  </a:lnTo>
                  <a:close/>
                  <a:moveTo>
                    <a:pt x="11777" y="13237"/>
                  </a:moveTo>
                  <a:lnTo>
                    <a:pt x="11777" y="13602"/>
                  </a:lnTo>
                  <a:lnTo>
                    <a:pt x="11753" y="13967"/>
                  </a:lnTo>
                  <a:lnTo>
                    <a:pt x="11704" y="14746"/>
                  </a:lnTo>
                  <a:lnTo>
                    <a:pt x="11680" y="15549"/>
                  </a:lnTo>
                  <a:lnTo>
                    <a:pt x="11656" y="16328"/>
                  </a:lnTo>
                  <a:lnTo>
                    <a:pt x="11485" y="16084"/>
                  </a:lnTo>
                  <a:lnTo>
                    <a:pt x="11291" y="15865"/>
                  </a:lnTo>
                  <a:lnTo>
                    <a:pt x="10877" y="15427"/>
                  </a:lnTo>
                  <a:lnTo>
                    <a:pt x="10755" y="15257"/>
                  </a:lnTo>
                  <a:lnTo>
                    <a:pt x="10610" y="15062"/>
                  </a:lnTo>
                  <a:lnTo>
                    <a:pt x="10464" y="14868"/>
                  </a:lnTo>
                  <a:lnTo>
                    <a:pt x="10366" y="14770"/>
                  </a:lnTo>
                  <a:lnTo>
                    <a:pt x="10293" y="14722"/>
                  </a:lnTo>
                  <a:lnTo>
                    <a:pt x="10731" y="14284"/>
                  </a:lnTo>
                  <a:lnTo>
                    <a:pt x="11266" y="13773"/>
                  </a:lnTo>
                  <a:lnTo>
                    <a:pt x="11777" y="13237"/>
                  </a:lnTo>
                  <a:close/>
                  <a:moveTo>
                    <a:pt x="3431" y="14381"/>
                  </a:moveTo>
                  <a:lnTo>
                    <a:pt x="3553" y="14405"/>
                  </a:lnTo>
                  <a:lnTo>
                    <a:pt x="3699" y="14454"/>
                  </a:lnTo>
                  <a:lnTo>
                    <a:pt x="3699" y="14527"/>
                  </a:lnTo>
                  <a:lnTo>
                    <a:pt x="3723" y="14576"/>
                  </a:lnTo>
                  <a:lnTo>
                    <a:pt x="3602" y="14576"/>
                  </a:lnTo>
                  <a:lnTo>
                    <a:pt x="3553" y="14600"/>
                  </a:lnTo>
                  <a:lnTo>
                    <a:pt x="3504" y="14649"/>
                  </a:lnTo>
                  <a:lnTo>
                    <a:pt x="3334" y="14843"/>
                  </a:lnTo>
                  <a:lnTo>
                    <a:pt x="3164" y="15038"/>
                  </a:lnTo>
                  <a:lnTo>
                    <a:pt x="2969" y="15233"/>
                  </a:lnTo>
                  <a:lnTo>
                    <a:pt x="2896" y="15330"/>
                  </a:lnTo>
                  <a:lnTo>
                    <a:pt x="2847" y="15452"/>
                  </a:lnTo>
                  <a:lnTo>
                    <a:pt x="2847" y="15525"/>
                  </a:lnTo>
                  <a:lnTo>
                    <a:pt x="2872" y="15573"/>
                  </a:lnTo>
                  <a:lnTo>
                    <a:pt x="2896" y="15622"/>
                  </a:lnTo>
                  <a:lnTo>
                    <a:pt x="2945" y="15646"/>
                  </a:lnTo>
                  <a:lnTo>
                    <a:pt x="3115" y="15646"/>
                  </a:lnTo>
                  <a:lnTo>
                    <a:pt x="3237" y="15598"/>
                  </a:lnTo>
                  <a:lnTo>
                    <a:pt x="3358" y="15525"/>
                  </a:lnTo>
                  <a:lnTo>
                    <a:pt x="3480" y="15427"/>
                  </a:lnTo>
                  <a:lnTo>
                    <a:pt x="3699" y="15208"/>
                  </a:lnTo>
                  <a:lnTo>
                    <a:pt x="3894" y="14941"/>
                  </a:lnTo>
                  <a:lnTo>
                    <a:pt x="3918" y="14868"/>
                  </a:lnTo>
                  <a:lnTo>
                    <a:pt x="3918" y="14795"/>
                  </a:lnTo>
                  <a:lnTo>
                    <a:pt x="3918" y="14722"/>
                  </a:lnTo>
                  <a:lnTo>
                    <a:pt x="3869" y="14673"/>
                  </a:lnTo>
                  <a:lnTo>
                    <a:pt x="3918" y="14697"/>
                  </a:lnTo>
                  <a:lnTo>
                    <a:pt x="3967" y="14770"/>
                  </a:lnTo>
                  <a:lnTo>
                    <a:pt x="3967" y="14819"/>
                  </a:lnTo>
                  <a:lnTo>
                    <a:pt x="3967" y="14892"/>
                  </a:lnTo>
                  <a:lnTo>
                    <a:pt x="3942" y="15087"/>
                  </a:lnTo>
                  <a:lnTo>
                    <a:pt x="3894" y="15281"/>
                  </a:lnTo>
                  <a:lnTo>
                    <a:pt x="3699" y="15671"/>
                  </a:lnTo>
                  <a:lnTo>
                    <a:pt x="3553" y="15938"/>
                  </a:lnTo>
                  <a:lnTo>
                    <a:pt x="3480" y="16060"/>
                  </a:lnTo>
                  <a:lnTo>
                    <a:pt x="3358" y="16157"/>
                  </a:lnTo>
                  <a:lnTo>
                    <a:pt x="3261" y="16230"/>
                  </a:lnTo>
                  <a:lnTo>
                    <a:pt x="3115" y="16303"/>
                  </a:lnTo>
                  <a:lnTo>
                    <a:pt x="2847" y="16376"/>
                  </a:lnTo>
                  <a:lnTo>
                    <a:pt x="2556" y="16425"/>
                  </a:lnTo>
                  <a:lnTo>
                    <a:pt x="2361" y="16449"/>
                  </a:lnTo>
                  <a:lnTo>
                    <a:pt x="2166" y="16449"/>
                  </a:lnTo>
                  <a:lnTo>
                    <a:pt x="2312" y="16182"/>
                  </a:lnTo>
                  <a:lnTo>
                    <a:pt x="2434" y="15890"/>
                  </a:lnTo>
                  <a:lnTo>
                    <a:pt x="2629" y="15403"/>
                  </a:lnTo>
                  <a:lnTo>
                    <a:pt x="2726" y="15160"/>
                  </a:lnTo>
                  <a:lnTo>
                    <a:pt x="2847" y="14916"/>
                  </a:lnTo>
                  <a:lnTo>
                    <a:pt x="2993" y="14697"/>
                  </a:lnTo>
                  <a:lnTo>
                    <a:pt x="3164" y="14503"/>
                  </a:lnTo>
                  <a:lnTo>
                    <a:pt x="3237" y="14430"/>
                  </a:lnTo>
                  <a:lnTo>
                    <a:pt x="3310" y="14405"/>
                  </a:lnTo>
                  <a:lnTo>
                    <a:pt x="3358" y="14381"/>
                  </a:lnTo>
                  <a:close/>
                  <a:moveTo>
                    <a:pt x="3066" y="10001"/>
                  </a:moveTo>
                  <a:lnTo>
                    <a:pt x="3188" y="10147"/>
                  </a:lnTo>
                  <a:lnTo>
                    <a:pt x="3334" y="10293"/>
                  </a:lnTo>
                  <a:lnTo>
                    <a:pt x="3650" y="10488"/>
                  </a:lnTo>
                  <a:lnTo>
                    <a:pt x="3894" y="10682"/>
                  </a:lnTo>
                  <a:lnTo>
                    <a:pt x="4113" y="10877"/>
                  </a:lnTo>
                  <a:lnTo>
                    <a:pt x="4332" y="11096"/>
                  </a:lnTo>
                  <a:lnTo>
                    <a:pt x="4526" y="11315"/>
                  </a:lnTo>
                  <a:lnTo>
                    <a:pt x="4891" y="11777"/>
                  </a:lnTo>
                  <a:lnTo>
                    <a:pt x="5256" y="12264"/>
                  </a:lnTo>
                  <a:lnTo>
                    <a:pt x="5621" y="12702"/>
                  </a:lnTo>
                  <a:lnTo>
                    <a:pt x="6011" y="13140"/>
                  </a:lnTo>
                  <a:lnTo>
                    <a:pt x="6449" y="13529"/>
                  </a:lnTo>
                  <a:lnTo>
                    <a:pt x="6862" y="13919"/>
                  </a:lnTo>
                  <a:lnTo>
                    <a:pt x="7763" y="14697"/>
                  </a:lnTo>
                  <a:lnTo>
                    <a:pt x="8176" y="15087"/>
                  </a:lnTo>
                  <a:lnTo>
                    <a:pt x="8614" y="15500"/>
                  </a:lnTo>
                  <a:lnTo>
                    <a:pt x="8590" y="15525"/>
                  </a:lnTo>
                  <a:lnTo>
                    <a:pt x="8517" y="15573"/>
                  </a:lnTo>
                  <a:lnTo>
                    <a:pt x="8468" y="15646"/>
                  </a:lnTo>
                  <a:lnTo>
                    <a:pt x="8468" y="15719"/>
                  </a:lnTo>
                  <a:lnTo>
                    <a:pt x="8395" y="15914"/>
                  </a:lnTo>
                  <a:lnTo>
                    <a:pt x="8322" y="16133"/>
                  </a:lnTo>
                  <a:lnTo>
                    <a:pt x="8176" y="16547"/>
                  </a:lnTo>
                  <a:lnTo>
                    <a:pt x="7227" y="15817"/>
                  </a:lnTo>
                  <a:lnTo>
                    <a:pt x="6303" y="15062"/>
                  </a:lnTo>
                  <a:lnTo>
                    <a:pt x="5840" y="14649"/>
                  </a:lnTo>
                  <a:lnTo>
                    <a:pt x="5378" y="14259"/>
                  </a:lnTo>
                  <a:lnTo>
                    <a:pt x="4964" y="13846"/>
                  </a:lnTo>
                  <a:lnTo>
                    <a:pt x="4551" y="13408"/>
                  </a:lnTo>
                  <a:lnTo>
                    <a:pt x="3821" y="12580"/>
                  </a:lnTo>
                  <a:lnTo>
                    <a:pt x="3456" y="12142"/>
                  </a:lnTo>
                  <a:lnTo>
                    <a:pt x="3091" y="11729"/>
                  </a:lnTo>
                  <a:lnTo>
                    <a:pt x="2702" y="11315"/>
                  </a:lnTo>
                  <a:lnTo>
                    <a:pt x="2288" y="10950"/>
                  </a:lnTo>
                  <a:lnTo>
                    <a:pt x="1850" y="10609"/>
                  </a:lnTo>
                  <a:lnTo>
                    <a:pt x="1607" y="10464"/>
                  </a:lnTo>
                  <a:lnTo>
                    <a:pt x="1388" y="10318"/>
                  </a:lnTo>
                  <a:lnTo>
                    <a:pt x="1534" y="10318"/>
                  </a:lnTo>
                  <a:lnTo>
                    <a:pt x="1655" y="10293"/>
                  </a:lnTo>
                  <a:lnTo>
                    <a:pt x="1947" y="10245"/>
                  </a:lnTo>
                  <a:lnTo>
                    <a:pt x="2507" y="10147"/>
                  </a:lnTo>
                  <a:lnTo>
                    <a:pt x="3066" y="10001"/>
                  </a:lnTo>
                  <a:close/>
                  <a:moveTo>
                    <a:pt x="4989" y="16328"/>
                  </a:moveTo>
                  <a:lnTo>
                    <a:pt x="5110" y="16352"/>
                  </a:lnTo>
                  <a:lnTo>
                    <a:pt x="5086" y="16401"/>
                  </a:lnTo>
                  <a:lnTo>
                    <a:pt x="5062" y="16474"/>
                  </a:lnTo>
                  <a:lnTo>
                    <a:pt x="4989" y="16522"/>
                  </a:lnTo>
                  <a:lnTo>
                    <a:pt x="4843" y="16620"/>
                  </a:lnTo>
                  <a:lnTo>
                    <a:pt x="4551" y="16741"/>
                  </a:lnTo>
                  <a:lnTo>
                    <a:pt x="4551" y="16741"/>
                  </a:lnTo>
                  <a:lnTo>
                    <a:pt x="4599" y="16620"/>
                  </a:lnTo>
                  <a:lnTo>
                    <a:pt x="4672" y="16474"/>
                  </a:lnTo>
                  <a:lnTo>
                    <a:pt x="4770" y="16376"/>
                  </a:lnTo>
                  <a:lnTo>
                    <a:pt x="4867" y="16328"/>
                  </a:lnTo>
                  <a:close/>
                  <a:moveTo>
                    <a:pt x="3237" y="13846"/>
                  </a:moveTo>
                  <a:lnTo>
                    <a:pt x="3115" y="13894"/>
                  </a:lnTo>
                  <a:lnTo>
                    <a:pt x="2993" y="13943"/>
                  </a:lnTo>
                  <a:lnTo>
                    <a:pt x="2896" y="14016"/>
                  </a:lnTo>
                  <a:lnTo>
                    <a:pt x="2702" y="14211"/>
                  </a:lnTo>
                  <a:lnTo>
                    <a:pt x="2531" y="14430"/>
                  </a:lnTo>
                  <a:lnTo>
                    <a:pt x="2385" y="14673"/>
                  </a:lnTo>
                  <a:lnTo>
                    <a:pt x="2264" y="14941"/>
                  </a:lnTo>
                  <a:lnTo>
                    <a:pt x="2045" y="15500"/>
                  </a:lnTo>
                  <a:lnTo>
                    <a:pt x="1923" y="15768"/>
                  </a:lnTo>
                  <a:lnTo>
                    <a:pt x="1777" y="16036"/>
                  </a:lnTo>
                  <a:lnTo>
                    <a:pt x="1607" y="16279"/>
                  </a:lnTo>
                  <a:lnTo>
                    <a:pt x="1509" y="16376"/>
                  </a:lnTo>
                  <a:lnTo>
                    <a:pt x="1412" y="16449"/>
                  </a:lnTo>
                  <a:lnTo>
                    <a:pt x="1363" y="16522"/>
                  </a:lnTo>
                  <a:lnTo>
                    <a:pt x="1315" y="16595"/>
                  </a:lnTo>
                  <a:lnTo>
                    <a:pt x="1290" y="16668"/>
                  </a:lnTo>
                  <a:lnTo>
                    <a:pt x="1315" y="16741"/>
                  </a:lnTo>
                  <a:lnTo>
                    <a:pt x="1339" y="16814"/>
                  </a:lnTo>
                  <a:lnTo>
                    <a:pt x="1388" y="16863"/>
                  </a:lnTo>
                  <a:lnTo>
                    <a:pt x="1436" y="16887"/>
                  </a:lnTo>
                  <a:lnTo>
                    <a:pt x="1534" y="16912"/>
                  </a:lnTo>
                  <a:lnTo>
                    <a:pt x="1631" y="16912"/>
                  </a:lnTo>
                  <a:lnTo>
                    <a:pt x="1728" y="16887"/>
                  </a:lnTo>
                  <a:lnTo>
                    <a:pt x="2288" y="16887"/>
                  </a:lnTo>
                  <a:lnTo>
                    <a:pt x="2556" y="16863"/>
                  </a:lnTo>
                  <a:lnTo>
                    <a:pt x="2799" y="16839"/>
                  </a:lnTo>
                  <a:lnTo>
                    <a:pt x="3042" y="16790"/>
                  </a:lnTo>
                  <a:lnTo>
                    <a:pt x="3285" y="16717"/>
                  </a:lnTo>
                  <a:lnTo>
                    <a:pt x="3431" y="16644"/>
                  </a:lnTo>
                  <a:lnTo>
                    <a:pt x="3553" y="16571"/>
                  </a:lnTo>
                  <a:lnTo>
                    <a:pt x="3650" y="16474"/>
                  </a:lnTo>
                  <a:lnTo>
                    <a:pt x="3772" y="16376"/>
                  </a:lnTo>
                  <a:lnTo>
                    <a:pt x="3918" y="16157"/>
                  </a:lnTo>
                  <a:lnTo>
                    <a:pt x="4064" y="15865"/>
                  </a:lnTo>
                  <a:lnTo>
                    <a:pt x="4210" y="15549"/>
                  </a:lnTo>
                  <a:lnTo>
                    <a:pt x="4283" y="15306"/>
                  </a:lnTo>
                  <a:lnTo>
                    <a:pt x="4332" y="15062"/>
                  </a:lnTo>
                  <a:lnTo>
                    <a:pt x="4380" y="14795"/>
                  </a:lnTo>
                  <a:lnTo>
                    <a:pt x="4356" y="14576"/>
                  </a:lnTo>
                  <a:lnTo>
                    <a:pt x="4356" y="14478"/>
                  </a:lnTo>
                  <a:lnTo>
                    <a:pt x="4307" y="14405"/>
                  </a:lnTo>
                  <a:lnTo>
                    <a:pt x="4259" y="14332"/>
                  </a:lnTo>
                  <a:lnTo>
                    <a:pt x="4186" y="14284"/>
                  </a:lnTo>
                  <a:lnTo>
                    <a:pt x="4113" y="14186"/>
                  </a:lnTo>
                  <a:lnTo>
                    <a:pt x="4040" y="14089"/>
                  </a:lnTo>
                  <a:lnTo>
                    <a:pt x="3942" y="14016"/>
                  </a:lnTo>
                  <a:lnTo>
                    <a:pt x="3845" y="13967"/>
                  </a:lnTo>
                  <a:lnTo>
                    <a:pt x="3626" y="13870"/>
                  </a:lnTo>
                  <a:lnTo>
                    <a:pt x="3383" y="13846"/>
                  </a:lnTo>
                  <a:close/>
                  <a:moveTo>
                    <a:pt x="4818" y="15817"/>
                  </a:moveTo>
                  <a:lnTo>
                    <a:pt x="4697" y="15865"/>
                  </a:lnTo>
                  <a:lnTo>
                    <a:pt x="4575" y="15914"/>
                  </a:lnTo>
                  <a:lnTo>
                    <a:pt x="4453" y="15987"/>
                  </a:lnTo>
                  <a:lnTo>
                    <a:pt x="4356" y="16084"/>
                  </a:lnTo>
                  <a:lnTo>
                    <a:pt x="4259" y="16206"/>
                  </a:lnTo>
                  <a:lnTo>
                    <a:pt x="4161" y="16328"/>
                  </a:lnTo>
                  <a:lnTo>
                    <a:pt x="4088" y="16474"/>
                  </a:lnTo>
                  <a:lnTo>
                    <a:pt x="4040" y="16620"/>
                  </a:lnTo>
                  <a:lnTo>
                    <a:pt x="3991" y="16766"/>
                  </a:lnTo>
                  <a:lnTo>
                    <a:pt x="3967" y="16912"/>
                  </a:lnTo>
                  <a:lnTo>
                    <a:pt x="3967" y="17058"/>
                  </a:lnTo>
                  <a:lnTo>
                    <a:pt x="3991" y="17155"/>
                  </a:lnTo>
                  <a:lnTo>
                    <a:pt x="4064" y="17252"/>
                  </a:lnTo>
                  <a:lnTo>
                    <a:pt x="4161" y="17301"/>
                  </a:lnTo>
                  <a:lnTo>
                    <a:pt x="4210" y="17325"/>
                  </a:lnTo>
                  <a:lnTo>
                    <a:pt x="4259" y="17301"/>
                  </a:lnTo>
                  <a:lnTo>
                    <a:pt x="4502" y="17228"/>
                  </a:lnTo>
                  <a:lnTo>
                    <a:pt x="4721" y="17131"/>
                  </a:lnTo>
                  <a:lnTo>
                    <a:pt x="4989" y="17009"/>
                  </a:lnTo>
                  <a:lnTo>
                    <a:pt x="5135" y="16936"/>
                  </a:lnTo>
                  <a:lnTo>
                    <a:pt x="5256" y="16863"/>
                  </a:lnTo>
                  <a:lnTo>
                    <a:pt x="5354" y="16766"/>
                  </a:lnTo>
                  <a:lnTo>
                    <a:pt x="5427" y="16668"/>
                  </a:lnTo>
                  <a:lnTo>
                    <a:pt x="5500" y="16547"/>
                  </a:lnTo>
                  <a:lnTo>
                    <a:pt x="5524" y="16401"/>
                  </a:lnTo>
                  <a:lnTo>
                    <a:pt x="5524" y="16328"/>
                  </a:lnTo>
                  <a:lnTo>
                    <a:pt x="5500" y="16230"/>
                  </a:lnTo>
                  <a:lnTo>
                    <a:pt x="5451" y="16133"/>
                  </a:lnTo>
                  <a:lnTo>
                    <a:pt x="5402" y="16060"/>
                  </a:lnTo>
                  <a:lnTo>
                    <a:pt x="5305" y="15963"/>
                  </a:lnTo>
                  <a:lnTo>
                    <a:pt x="5208" y="15890"/>
                  </a:lnTo>
                  <a:lnTo>
                    <a:pt x="5086" y="15841"/>
                  </a:lnTo>
                  <a:lnTo>
                    <a:pt x="4964" y="15817"/>
                  </a:lnTo>
                  <a:close/>
                  <a:moveTo>
                    <a:pt x="10001" y="14965"/>
                  </a:moveTo>
                  <a:lnTo>
                    <a:pt x="10099" y="15184"/>
                  </a:lnTo>
                  <a:lnTo>
                    <a:pt x="10220" y="15379"/>
                  </a:lnTo>
                  <a:lnTo>
                    <a:pt x="10488" y="15719"/>
                  </a:lnTo>
                  <a:lnTo>
                    <a:pt x="10731" y="16011"/>
                  </a:lnTo>
                  <a:lnTo>
                    <a:pt x="10999" y="16303"/>
                  </a:lnTo>
                  <a:lnTo>
                    <a:pt x="11242" y="16595"/>
                  </a:lnTo>
                  <a:lnTo>
                    <a:pt x="11339" y="16766"/>
                  </a:lnTo>
                  <a:lnTo>
                    <a:pt x="11412" y="16936"/>
                  </a:lnTo>
                  <a:lnTo>
                    <a:pt x="11437" y="17009"/>
                  </a:lnTo>
                  <a:lnTo>
                    <a:pt x="11485" y="17058"/>
                  </a:lnTo>
                  <a:lnTo>
                    <a:pt x="11558" y="17082"/>
                  </a:lnTo>
                  <a:lnTo>
                    <a:pt x="11607" y="17106"/>
                  </a:lnTo>
                  <a:lnTo>
                    <a:pt x="11607" y="17350"/>
                  </a:lnTo>
                  <a:lnTo>
                    <a:pt x="11583" y="17593"/>
                  </a:lnTo>
                  <a:lnTo>
                    <a:pt x="11412" y="17471"/>
                  </a:lnTo>
                  <a:lnTo>
                    <a:pt x="11266" y="17325"/>
                  </a:lnTo>
                  <a:lnTo>
                    <a:pt x="10974" y="17009"/>
                  </a:lnTo>
                  <a:lnTo>
                    <a:pt x="10488" y="16328"/>
                  </a:lnTo>
                  <a:lnTo>
                    <a:pt x="10099" y="15817"/>
                  </a:lnTo>
                  <a:lnTo>
                    <a:pt x="9855" y="15549"/>
                  </a:lnTo>
                  <a:lnTo>
                    <a:pt x="9709" y="15427"/>
                  </a:lnTo>
                  <a:lnTo>
                    <a:pt x="9588" y="15306"/>
                  </a:lnTo>
                  <a:lnTo>
                    <a:pt x="9855" y="15111"/>
                  </a:lnTo>
                  <a:lnTo>
                    <a:pt x="9928" y="15038"/>
                  </a:lnTo>
                  <a:lnTo>
                    <a:pt x="10001" y="14965"/>
                  </a:lnTo>
                  <a:close/>
                  <a:moveTo>
                    <a:pt x="15135" y="1"/>
                  </a:moveTo>
                  <a:lnTo>
                    <a:pt x="14551" y="25"/>
                  </a:lnTo>
                  <a:lnTo>
                    <a:pt x="13967" y="74"/>
                  </a:lnTo>
                  <a:lnTo>
                    <a:pt x="13408" y="171"/>
                  </a:lnTo>
                  <a:lnTo>
                    <a:pt x="12824" y="293"/>
                  </a:lnTo>
                  <a:lnTo>
                    <a:pt x="12264" y="487"/>
                  </a:lnTo>
                  <a:lnTo>
                    <a:pt x="11753" y="706"/>
                  </a:lnTo>
                  <a:lnTo>
                    <a:pt x="11242" y="974"/>
                  </a:lnTo>
                  <a:lnTo>
                    <a:pt x="10755" y="1290"/>
                  </a:lnTo>
                  <a:lnTo>
                    <a:pt x="10318" y="1631"/>
                  </a:lnTo>
                  <a:lnTo>
                    <a:pt x="9880" y="2020"/>
                  </a:lnTo>
                  <a:lnTo>
                    <a:pt x="9466" y="2434"/>
                  </a:lnTo>
                  <a:lnTo>
                    <a:pt x="9052" y="2847"/>
                  </a:lnTo>
                  <a:lnTo>
                    <a:pt x="8663" y="3310"/>
                  </a:lnTo>
                  <a:lnTo>
                    <a:pt x="7933" y="4234"/>
                  </a:lnTo>
                  <a:lnTo>
                    <a:pt x="7203" y="5135"/>
                  </a:lnTo>
                  <a:lnTo>
                    <a:pt x="6814" y="5597"/>
                  </a:lnTo>
                  <a:lnTo>
                    <a:pt x="6400" y="6011"/>
                  </a:lnTo>
                  <a:lnTo>
                    <a:pt x="6205" y="6205"/>
                  </a:lnTo>
                  <a:lnTo>
                    <a:pt x="5889" y="6205"/>
                  </a:lnTo>
                  <a:lnTo>
                    <a:pt x="5548" y="6230"/>
                  </a:lnTo>
                  <a:lnTo>
                    <a:pt x="4916" y="6303"/>
                  </a:lnTo>
                  <a:lnTo>
                    <a:pt x="3991" y="6376"/>
                  </a:lnTo>
                  <a:lnTo>
                    <a:pt x="3066" y="6400"/>
                  </a:lnTo>
                  <a:lnTo>
                    <a:pt x="901" y="6400"/>
                  </a:lnTo>
                  <a:lnTo>
                    <a:pt x="171" y="6351"/>
                  </a:lnTo>
                  <a:lnTo>
                    <a:pt x="122" y="6351"/>
                  </a:lnTo>
                  <a:lnTo>
                    <a:pt x="74" y="6376"/>
                  </a:lnTo>
                  <a:lnTo>
                    <a:pt x="25" y="6449"/>
                  </a:lnTo>
                  <a:lnTo>
                    <a:pt x="1" y="6546"/>
                  </a:lnTo>
                  <a:lnTo>
                    <a:pt x="25" y="6619"/>
                  </a:lnTo>
                  <a:lnTo>
                    <a:pt x="1" y="6716"/>
                  </a:lnTo>
                  <a:lnTo>
                    <a:pt x="49" y="6789"/>
                  </a:lnTo>
                  <a:lnTo>
                    <a:pt x="195" y="7008"/>
                  </a:lnTo>
                  <a:lnTo>
                    <a:pt x="366" y="7227"/>
                  </a:lnTo>
                  <a:lnTo>
                    <a:pt x="731" y="7617"/>
                  </a:lnTo>
                  <a:lnTo>
                    <a:pt x="1120" y="7982"/>
                  </a:lnTo>
                  <a:lnTo>
                    <a:pt x="1534" y="8347"/>
                  </a:lnTo>
                  <a:lnTo>
                    <a:pt x="1923" y="8712"/>
                  </a:lnTo>
                  <a:lnTo>
                    <a:pt x="2337" y="9101"/>
                  </a:lnTo>
                  <a:lnTo>
                    <a:pt x="2507" y="9296"/>
                  </a:lnTo>
                  <a:lnTo>
                    <a:pt x="2702" y="9466"/>
                  </a:lnTo>
                  <a:lnTo>
                    <a:pt x="1923" y="9661"/>
                  </a:lnTo>
                  <a:lnTo>
                    <a:pt x="1680" y="9709"/>
                  </a:lnTo>
                  <a:lnTo>
                    <a:pt x="1412" y="9734"/>
                  </a:lnTo>
                  <a:lnTo>
                    <a:pt x="1193" y="9807"/>
                  </a:lnTo>
                  <a:lnTo>
                    <a:pt x="1071" y="9855"/>
                  </a:lnTo>
                  <a:lnTo>
                    <a:pt x="974" y="9928"/>
                  </a:lnTo>
                  <a:lnTo>
                    <a:pt x="925" y="9953"/>
                  </a:lnTo>
                  <a:lnTo>
                    <a:pt x="925" y="10001"/>
                  </a:lnTo>
                  <a:lnTo>
                    <a:pt x="925" y="10099"/>
                  </a:lnTo>
                  <a:lnTo>
                    <a:pt x="852" y="10123"/>
                  </a:lnTo>
                  <a:lnTo>
                    <a:pt x="804" y="10172"/>
                  </a:lnTo>
                  <a:lnTo>
                    <a:pt x="779" y="10220"/>
                  </a:lnTo>
                  <a:lnTo>
                    <a:pt x="755" y="10293"/>
                  </a:lnTo>
                  <a:lnTo>
                    <a:pt x="755" y="10342"/>
                  </a:lnTo>
                  <a:lnTo>
                    <a:pt x="755" y="10391"/>
                  </a:lnTo>
                  <a:lnTo>
                    <a:pt x="779" y="10439"/>
                  </a:lnTo>
                  <a:lnTo>
                    <a:pt x="852" y="10512"/>
                  </a:lnTo>
                  <a:lnTo>
                    <a:pt x="1363" y="10901"/>
                  </a:lnTo>
                  <a:lnTo>
                    <a:pt x="1850" y="11291"/>
                  </a:lnTo>
                  <a:lnTo>
                    <a:pt x="2312" y="11729"/>
                  </a:lnTo>
                  <a:lnTo>
                    <a:pt x="2774" y="12167"/>
                  </a:lnTo>
                  <a:lnTo>
                    <a:pt x="3164" y="12629"/>
                  </a:lnTo>
                  <a:lnTo>
                    <a:pt x="3553" y="13091"/>
                  </a:lnTo>
                  <a:lnTo>
                    <a:pt x="3967" y="13554"/>
                  </a:lnTo>
                  <a:lnTo>
                    <a:pt x="4356" y="13992"/>
                  </a:lnTo>
                  <a:lnTo>
                    <a:pt x="4794" y="14454"/>
                  </a:lnTo>
                  <a:lnTo>
                    <a:pt x="5256" y="14892"/>
                  </a:lnTo>
                  <a:lnTo>
                    <a:pt x="5743" y="15330"/>
                  </a:lnTo>
                  <a:lnTo>
                    <a:pt x="6230" y="15744"/>
                  </a:lnTo>
                  <a:lnTo>
                    <a:pt x="7227" y="16522"/>
                  </a:lnTo>
                  <a:lnTo>
                    <a:pt x="8249" y="17301"/>
                  </a:lnTo>
                  <a:lnTo>
                    <a:pt x="8347" y="17350"/>
                  </a:lnTo>
                  <a:lnTo>
                    <a:pt x="8444" y="17350"/>
                  </a:lnTo>
                  <a:lnTo>
                    <a:pt x="8517" y="17325"/>
                  </a:lnTo>
                  <a:lnTo>
                    <a:pt x="8590" y="17277"/>
                  </a:lnTo>
                  <a:lnTo>
                    <a:pt x="8639" y="17204"/>
                  </a:lnTo>
                  <a:lnTo>
                    <a:pt x="8663" y="17106"/>
                  </a:lnTo>
                  <a:lnTo>
                    <a:pt x="8663" y="17009"/>
                  </a:lnTo>
                  <a:lnTo>
                    <a:pt x="8614" y="16912"/>
                  </a:lnTo>
                  <a:lnTo>
                    <a:pt x="8760" y="16620"/>
                  </a:lnTo>
                  <a:lnTo>
                    <a:pt x="8858" y="16328"/>
                  </a:lnTo>
                  <a:lnTo>
                    <a:pt x="8955" y="16011"/>
                  </a:lnTo>
                  <a:lnTo>
                    <a:pt x="9004" y="15695"/>
                  </a:lnTo>
                  <a:lnTo>
                    <a:pt x="9174" y="15598"/>
                  </a:lnTo>
                  <a:lnTo>
                    <a:pt x="9466" y="15914"/>
                  </a:lnTo>
                  <a:lnTo>
                    <a:pt x="9831" y="16376"/>
                  </a:lnTo>
                  <a:lnTo>
                    <a:pt x="10196" y="16887"/>
                  </a:lnTo>
                  <a:lnTo>
                    <a:pt x="10464" y="17252"/>
                  </a:lnTo>
                  <a:lnTo>
                    <a:pt x="10755" y="17617"/>
                  </a:lnTo>
                  <a:lnTo>
                    <a:pt x="10901" y="17788"/>
                  </a:lnTo>
                  <a:lnTo>
                    <a:pt x="11072" y="17934"/>
                  </a:lnTo>
                  <a:lnTo>
                    <a:pt x="11242" y="18080"/>
                  </a:lnTo>
                  <a:lnTo>
                    <a:pt x="11437" y="18201"/>
                  </a:lnTo>
                  <a:lnTo>
                    <a:pt x="11510" y="18226"/>
                  </a:lnTo>
                  <a:lnTo>
                    <a:pt x="11558" y="18250"/>
                  </a:lnTo>
                  <a:lnTo>
                    <a:pt x="11631" y="18250"/>
                  </a:lnTo>
                  <a:lnTo>
                    <a:pt x="11704" y="18226"/>
                  </a:lnTo>
                  <a:lnTo>
                    <a:pt x="11826" y="18226"/>
                  </a:lnTo>
                  <a:lnTo>
                    <a:pt x="11948" y="18177"/>
                  </a:lnTo>
                  <a:lnTo>
                    <a:pt x="12045" y="18128"/>
                  </a:lnTo>
                  <a:lnTo>
                    <a:pt x="12094" y="18007"/>
                  </a:lnTo>
                  <a:lnTo>
                    <a:pt x="12167" y="17763"/>
                  </a:lnTo>
                  <a:lnTo>
                    <a:pt x="12191" y="17520"/>
                  </a:lnTo>
                  <a:lnTo>
                    <a:pt x="12240" y="17033"/>
                  </a:lnTo>
                  <a:lnTo>
                    <a:pt x="12264" y="16279"/>
                  </a:lnTo>
                  <a:lnTo>
                    <a:pt x="12264" y="15549"/>
                  </a:lnTo>
                  <a:lnTo>
                    <a:pt x="12288" y="14746"/>
                  </a:lnTo>
                  <a:lnTo>
                    <a:pt x="12337" y="13967"/>
                  </a:lnTo>
                  <a:lnTo>
                    <a:pt x="12361" y="13651"/>
                  </a:lnTo>
                  <a:lnTo>
                    <a:pt x="12386" y="13335"/>
                  </a:lnTo>
                  <a:lnTo>
                    <a:pt x="12361" y="13018"/>
                  </a:lnTo>
                  <a:lnTo>
                    <a:pt x="12337" y="12848"/>
                  </a:lnTo>
                  <a:lnTo>
                    <a:pt x="12288" y="12726"/>
                  </a:lnTo>
                  <a:lnTo>
                    <a:pt x="12775" y="12191"/>
                  </a:lnTo>
                  <a:lnTo>
                    <a:pt x="13335" y="11607"/>
                  </a:lnTo>
                  <a:lnTo>
                    <a:pt x="13943" y="11047"/>
                  </a:lnTo>
                  <a:lnTo>
                    <a:pt x="14527" y="10464"/>
                  </a:lnTo>
                  <a:lnTo>
                    <a:pt x="15087" y="9880"/>
                  </a:lnTo>
                  <a:lnTo>
                    <a:pt x="15622" y="9247"/>
                  </a:lnTo>
                  <a:lnTo>
                    <a:pt x="15865" y="8931"/>
                  </a:lnTo>
                  <a:lnTo>
                    <a:pt x="16157" y="8639"/>
                  </a:lnTo>
                  <a:lnTo>
                    <a:pt x="16717" y="8055"/>
                  </a:lnTo>
                  <a:lnTo>
                    <a:pt x="17277" y="7446"/>
                  </a:lnTo>
                  <a:lnTo>
                    <a:pt x="17471" y="7227"/>
                  </a:lnTo>
                  <a:lnTo>
                    <a:pt x="17666" y="6960"/>
                  </a:lnTo>
                  <a:lnTo>
                    <a:pt x="17836" y="6716"/>
                  </a:lnTo>
                  <a:lnTo>
                    <a:pt x="17982" y="6449"/>
                  </a:lnTo>
                  <a:lnTo>
                    <a:pt x="18104" y="6157"/>
                  </a:lnTo>
                  <a:lnTo>
                    <a:pt x="18250" y="5889"/>
                  </a:lnTo>
                  <a:lnTo>
                    <a:pt x="18347" y="5597"/>
                  </a:lnTo>
                  <a:lnTo>
                    <a:pt x="18445" y="5305"/>
                  </a:lnTo>
                  <a:lnTo>
                    <a:pt x="18591" y="4721"/>
                  </a:lnTo>
                  <a:lnTo>
                    <a:pt x="18688" y="4113"/>
                  </a:lnTo>
                  <a:lnTo>
                    <a:pt x="18736" y="3480"/>
                  </a:lnTo>
                  <a:lnTo>
                    <a:pt x="18736" y="2872"/>
                  </a:lnTo>
                  <a:lnTo>
                    <a:pt x="18712" y="2312"/>
                  </a:lnTo>
                  <a:lnTo>
                    <a:pt x="18688" y="1899"/>
                  </a:lnTo>
                  <a:lnTo>
                    <a:pt x="18639" y="1436"/>
                  </a:lnTo>
                  <a:lnTo>
                    <a:pt x="18542" y="998"/>
                  </a:lnTo>
                  <a:lnTo>
                    <a:pt x="18493" y="828"/>
                  </a:lnTo>
                  <a:lnTo>
                    <a:pt x="18420" y="658"/>
                  </a:lnTo>
                  <a:lnTo>
                    <a:pt x="18323" y="536"/>
                  </a:lnTo>
                  <a:lnTo>
                    <a:pt x="18226" y="463"/>
                  </a:lnTo>
                  <a:lnTo>
                    <a:pt x="18104" y="414"/>
                  </a:lnTo>
                  <a:lnTo>
                    <a:pt x="17982" y="439"/>
                  </a:lnTo>
                  <a:lnTo>
                    <a:pt x="17447" y="268"/>
                  </a:lnTo>
                  <a:lnTo>
                    <a:pt x="16863" y="147"/>
                  </a:lnTo>
                  <a:lnTo>
                    <a:pt x="16303" y="49"/>
                  </a:lnTo>
                  <a:lnTo>
                    <a:pt x="15719" y="1"/>
                  </a:lnTo>
                  <a:close/>
                </a:path>
              </a:pathLst>
            </a:custGeom>
            <a:solidFill>
              <a:srgbClr val="2A9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26" name="Google Shape;97;p18"/>
            <p:cNvSpPr/>
            <p:nvPr/>
          </p:nvSpPr>
          <p:spPr>
            <a:xfrm>
              <a:off x="4197645" y="778725"/>
              <a:ext cx="359546" cy="349386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A9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  <p:sp>
          <p:nvSpPr>
            <p:cNvPr id="27" name="Google Shape;98;p18"/>
            <p:cNvSpPr/>
            <p:nvPr/>
          </p:nvSpPr>
          <p:spPr>
            <a:xfrm rot="2487373">
              <a:off x="3966417" y="2364057"/>
              <a:ext cx="255795" cy="248567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2A9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5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7170" name="Picture 2" descr="C:\Users\enoch\Dropbox\6 Cerebros\Taller - Lectura de comprensión\Recursos\Considerando\Riqueza de ide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44" y="987574"/>
            <a:ext cx="36137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1043608" y="987574"/>
            <a:ext cx="5258928" cy="280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s-MX" sz="3200" dirty="0"/>
              <a:t>«La lectura de un 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buen </a:t>
            </a:r>
            <a:r>
              <a:rPr lang="es-MX" sz="3200" dirty="0"/>
              <a:t>libro es un diálogo incesante en que el libro habla y el alma contesta</a:t>
            </a:r>
            <a:r>
              <a:rPr lang="es-MX" sz="3200" dirty="0" smtClean="0"/>
              <a:t>» </a:t>
            </a:r>
            <a:r>
              <a:rPr lang="es-MX" sz="3200" dirty="0"/>
              <a:t/>
            </a:r>
            <a:br>
              <a:rPr lang="es-MX" sz="3200" dirty="0"/>
            </a:br>
            <a:r>
              <a:rPr lang="es-MX" sz="3200" dirty="0"/>
              <a:t>André Maurois</a:t>
            </a:r>
          </a:p>
        </p:txBody>
      </p:sp>
    </p:spTree>
    <p:extLst>
      <p:ext uri="{BB962C8B-B14F-4D97-AF65-F5344CB8AC3E}">
        <p14:creationId xmlns:p14="http://schemas.microsoft.com/office/powerpoint/2010/main" val="34576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ctrTitle" idx="4294967295"/>
          </p:nvPr>
        </p:nvSpPr>
        <p:spPr>
          <a:xfrm>
            <a:off x="1620348" y="3147814"/>
            <a:ext cx="6264019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dirty="0" smtClean="0"/>
              <a:t>MORDER</a:t>
            </a:r>
            <a:endParaRPr sz="6000"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1028" name="Picture 4" descr="C:\Users\enoch\Dropbox\6 Cerebros\Taller - Lectura de comprensión\Recursos\Morder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11" y="555526"/>
            <a:ext cx="227037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4" name="Picture 2" descr="C:\Users\enoch\Dropbox\6 Cerebros\Taller - Lectura de comprensión\Recursos\Considerando\Atraganta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04381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MORDER (1)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92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b="1" dirty="0"/>
              <a:t>Una idea a la </a:t>
            </a:r>
            <a:r>
              <a:rPr lang="es-MX" b="1" dirty="0" smtClean="0"/>
              <a:t>vez</a:t>
            </a:r>
            <a:endParaRPr lang="es-MX" b="1" dirty="0"/>
          </a:p>
          <a:p>
            <a:pPr marL="0" lvl="0" indent="0">
              <a:buNone/>
            </a:pPr>
            <a:r>
              <a:rPr lang="es-MX" dirty="0"/>
              <a:t>A menos que seas cinta negra en lectura de comprensión te resultará más fácil procesar una idea a la vez que muchas de golpe.</a:t>
            </a:r>
          </a:p>
          <a:p>
            <a:pPr marL="0" lvl="0" indent="0">
              <a:buNone/>
            </a:pPr>
            <a:endParaRPr lang="es-MX" b="1" dirty="0" smtClean="0"/>
          </a:p>
          <a:p>
            <a:pPr marL="0" lvl="0" indent="0">
              <a:buNone/>
            </a:pPr>
            <a:r>
              <a:rPr lang="es-MX" b="1" dirty="0" smtClean="0"/>
              <a:t>Lee pausadamente</a:t>
            </a:r>
            <a:endParaRPr lang="es-MX" b="1" dirty="0"/>
          </a:p>
          <a:p>
            <a:pPr marL="0" lvl="0" indent="0">
              <a:buNone/>
            </a:pPr>
            <a:r>
              <a:rPr lang="es-MX" dirty="0" smtClean="0"/>
              <a:t>Haz pausas breves de </a:t>
            </a:r>
            <a:r>
              <a:rPr lang="es-MX" dirty="0"/>
              <a:t>entonación (</a:t>
            </a:r>
            <a:r>
              <a:rPr lang="es-MX" i="1"/>
              <a:t>micropausas </a:t>
            </a:r>
            <a:r>
              <a:rPr lang="es-MX" smtClean="0"/>
              <a:t>) y </a:t>
            </a:r>
            <a:r>
              <a:rPr lang="es-MX" dirty="0" smtClean="0"/>
              <a:t>pausas más largas (</a:t>
            </a:r>
            <a:r>
              <a:rPr lang="es-MX" i="1" dirty="0" smtClean="0"/>
              <a:t>macropausas</a:t>
            </a:r>
            <a:r>
              <a:rPr lang="es-MX" dirty="0" smtClean="0"/>
              <a:t>) para permitirte procesar </a:t>
            </a:r>
            <a:r>
              <a:rPr lang="es-MX" dirty="0"/>
              <a:t>las ideas</a:t>
            </a:r>
            <a:r>
              <a:rPr lang="es-MX" dirty="0" smtClean="0"/>
              <a:t>.</a:t>
            </a:r>
            <a:endParaRPr lang="es-MX" dirty="0"/>
          </a:p>
          <a:p>
            <a:pPr marL="0" lvl="0" indent="0">
              <a:buNone/>
            </a:pPr>
            <a:endParaRPr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8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MORDER </a:t>
            </a:r>
            <a:r>
              <a:rPr lang="en" dirty="0" smtClean="0"/>
              <a:t>(2)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92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b="1" dirty="0" smtClean="0"/>
              <a:t>Atomiza</a:t>
            </a:r>
            <a:endParaRPr lang="es-MX" b="1" dirty="0"/>
          </a:p>
          <a:p>
            <a:pPr marL="0" lvl="0" indent="0">
              <a:buNone/>
            </a:pPr>
            <a:r>
              <a:rPr lang="es-MX" dirty="0"/>
              <a:t>Haz </a:t>
            </a:r>
            <a:r>
              <a:rPr lang="es-MX" dirty="0" smtClean="0"/>
              <a:t>macropausas </a:t>
            </a:r>
            <a:r>
              <a:rPr lang="es-MX" dirty="0"/>
              <a:t>en cada punto (punto y seguido, punto y aparte, punto final, dos puntos  </a:t>
            </a:r>
            <a:r>
              <a:rPr lang="es-MX" dirty="0" smtClean="0"/>
              <a:t>y los </a:t>
            </a:r>
            <a:r>
              <a:rPr lang="es-MX" dirty="0"/>
              <a:t>signos de admiración e interrogación) o en cuanto aparezca una idea nueva o un </a:t>
            </a:r>
            <a:r>
              <a:rPr lang="es-MX" dirty="0" smtClean="0"/>
              <a:t>dato.</a:t>
            </a:r>
          </a:p>
          <a:p>
            <a:pPr marL="0" lvl="0" indent="0">
              <a:buNone/>
            </a:pPr>
            <a:endParaRPr lang="es-MX" b="1" dirty="0" smtClean="0"/>
          </a:p>
          <a:p>
            <a:pPr marL="0" lvl="0" indent="0">
              <a:buNone/>
            </a:pPr>
            <a:r>
              <a:rPr lang="es-MX" b="1" dirty="0" smtClean="0"/>
              <a:t>Sub-atomiza</a:t>
            </a:r>
            <a:endParaRPr lang="es-MX" b="1" dirty="0"/>
          </a:p>
          <a:p>
            <a:pPr marL="0" lvl="0" indent="0">
              <a:buNone/>
            </a:pPr>
            <a:r>
              <a:rPr lang="es-MX" dirty="0"/>
              <a:t>Divide las ideas con muchos datos </a:t>
            </a:r>
            <a:r>
              <a:rPr lang="es-MX" dirty="0" smtClean="0"/>
              <a:t>y </a:t>
            </a:r>
            <a:r>
              <a:rPr lang="es-MX" dirty="0"/>
              <a:t>listas con una micropausa en las comas, </a:t>
            </a:r>
            <a:r>
              <a:rPr lang="es-MX" dirty="0" smtClean="0"/>
              <a:t>punto y coma, </a:t>
            </a:r>
            <a:r>
              <a:rPr lang="es-MX" dirty="0"/>
              <a:t>paréntesis, dos puntos y cuando aparezcan conjunciones entre dos ideas completas.</a:t>
            </a:r>
          </a:p>
          <a:p>
            <a:pPr marL="0" lvl="0" indent="0">
              <a:buNone/>
            </a:pPr>
            <a:endParaRPr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6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31840" y="3172523"/>
            <a:ext cx="1368152" cy="216024"/>
          </a:xfrm>
          <a:prstGeom prst="rect">
            <a:avLst/>
          </a:prstGeom>
          <a:solidFill>
            <a:srgbClr val="FFFF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MORDER (3)</a:t>
            </a:r>
            <a:endParaRPr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5763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b="1" dirty="0" smtClean="0"/>
              <a:t>Enumera enfáticamente</a:t>
            </a:r>
            <a:endParaRPr lang="es-MX" b="1" dirty="0"/>
          </a:p>
          <a:p>
            <a:pPr marL="0" lvl="0" indent="0">
              <a:buNone/>
            </a:pPr>
            <a:r>
              <a:rPr lang="es-MX" dirty="0" smtClean="0"/>
              <a:t>Añade el número (el cardinal o el ordinal) y uno </a:t>
            </a:r>
            <a:r>
              <a:rPr lang="es-MX" dirty="0"/>
              <a:t>o más </a:t>
            </a:r>
            <a:r>
              <a:rPr lang="es-MX" dirty="0" smtClean="0"/>
              <a:t>refuerzos y énfasis  </a:t>
            </a:r>
            <a:r>
              <a:rPr lang="es-MX" dirty="0"/>
              <a:t>a cada elemento </a:t>
            </a:r>
            <a:r>
              <a:rPr lang="es-MX" dirty="0" smtClean="0"/>
              <a:t>de una lista con </a:t>
            </a:r>
            <a:r>
              <a:rPr lang="es-MX" dirty="0"/>
              <a:t>el propósito de facilitar su comprensión</a:t>
            </a:r>
            <a:r>
              <a:rPr lang="es-MX" dirty="0" smtClean="0"/>
              <a:t>.</a:t>
            </a:r>
          </a:p>
          <a:p>
            <a:pPr marL="0" lvl="0" indent="0">
              <a:buNone/>
            </a:pPr>
            <a:endParaRPr lang="es-MX" b="1" dirty="0" smtClean="0"/>
          </a:p>
          <a:p>
            <a:pPr marL="0" lvl="0" indent="0">
              <a:buNone/>
            </a:pPr>
            <a:r>
              <a:rPr lang="es-MX" b="1" dirty="0" smtClean="0"/>
              <a:t>Refuerzos gráficos</a:t>
            </a:r>
          </a:p>
          <a:p>
            <a:pPr marL="0" lvl="0" indent="0">
              <a:buNone/>
            </a:pPr>
            <a:r>
              <a:rPr lang="es-MX" u="sng" dirty="0" smtClean="0"/>
              <a:t>Subrayar</a:t>
            </a:r>
            <a:r>
              <a:rPr lang="es-MX" dirty="0" smtClean="0"/>
              <a:t>, </a:t>
            </a:r>
            <a:r>
              <a:rPr lang="es-MX" dirty="0"/>
              <a:t>resaltar </a:t>
            </a:r>
            <a:r>
              <a:rPr lang="es-MX" dirty="0" smtClean="0"/>
              <a:t>las </a:t>
            </a:r>
            <a:r>
              <a:rPr lang="es-MX" dirty="0"/>
              <a:t>palabras clave, marcar con </a:t>
            </a:r>
            <a:r>
              <a:rPr lang="es-MX" baseline="30000" dirty="0"/>
              <a:t>●</a:t>
            </a:r>
            <a:r>
              <a:rPr lang="es-MX" dirty="0"/>
              <a:t>punto, </a:t>
            </a:r>
            <a:r>
              <a:rPr lang="es-MX" baseline="30000" dirty="0"/>
              <a:t>*</a:t>
            </a:r>
            <a:r>
              <a:rPr lang="es-MX" dirty="0"/>
              <a:t>asterisco, </a:t>
            </a:r>
            <a:r>
              <a:rPr lang="es-MX" baseline="30000" dirty="0">
                <a:sym typeface="Wingdings"/>
              </a:rPr>
              <a:t></a:t>
            </a:r>
            <a:r>
              <a:rPr lang="es-MX" dirty="0"/>
              <a:t>paloma, </a:t>
            </a:r>
            <a:r>
              <a:rPr lang="es-MX" dirty="0">
                <a:sym typeface="Wingdings 3"/>
              </a:rPr>
              <a:t></a:t>
            </a:r>
            <a:r>
              <a:rPr lang="es-MX" dirty="0"/>
              <a:t>flecha o algo similar </a:t>
            </a:r>
            <a:r>
              <a:rPr lang="es-MX" dirty="0" smtClean="0"/>
              <a:t>, </a:t>
            </a:r>
            <a:r>
              <a:rPr lang="es-MX" baseline="30000" dirty="0" smtClean="0"/>
              <a:t>4</a:t>
            </a:r>
            <a:r>
              <a:rPr lang="es-MX" dirty="0" smtClean="0"/>
              <a:t>anotar </a:t>
            </a:r>
            <a:r>
              <a:rPr lang="es-MX" dirty="0"/>
              <a:t>el número </a:t>
            </a:r>
            <a:r>
              <a:rPr lang="es-MX" dirty="0" smtClean="0"/>
              <a:t>de elemento que </a:t>
            </a:r>
            <a:r>
              <a:rPr lang="es-MX" dirty="0"/>
              <a:t>le </a:t>
            </a:r>
            <a:r>
              <a:rPr lang="es-MX" dirty="0" smtClean="0"/>
              <a:t>corresponde, etc.</a:t>
            </a:r>
            <a:endParaRPr lang="es-MX" dirty="0"/>
          </a:p>
          <a:p>
            <a:pPr marL="0" lv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35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MORDER </a:t>
            </a:r>
            <a:r>
              <a:rPr lang="en" dirty="0" smtClean="0"/>
              <a:t>(4)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4066214" cy="2792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b="1" dirty="0" smtClean="0"/>
              <a:t>Refuerzos auditivos (énfasis)</a:t>
            </a:r>
          </a:p>
          <a:p>
            <a:pPr marL="285750" indent="-285750"/>
            <a:r>
              <a:rPr lang="es-MX" dirty="0"/>
              <a:t>Volumen y </a:t>
            </a:r>
            <a:r>
              <a:rPr lang="es-MX" dirty="0" smtClean="0"/>
              <a:t>velocidad</a:t>
            </a:r>
            <a:endParaRPr lang="es-MX" dirty="0"/>
          </a:p>
          <a:p>
            <a:pPr marL="285750" indent="-285750"/>
            <a:r>
              <a:rPr lang="es-MX" dirty="0" smtClean="0"/>
              <a:t>Silabea </a:t>
            </a:r>
            <a:r>
              <a:rPr lang="es-MX" dirty="0"/>
              <a:t>y </a:t>
            </a:r>
            <a:r>
              <a:rPr lang="es-MX" dirty="0" smtClean="0"/>
              <a:t>separa </a:t>
            </a:r>
            <a:r>
              <a:rPr lang="es-MX" dirty="0"/>
              <a:t>las </a:t>
            </a:r>
            <a:r>
              <a:rPr lang="es-MX" dirty="0" smtClean="0"/>
              <a:t>palabras</a:t>
            </a:r>
            <a:endParaRPr lang="es-MX" dirty="0"/>
          </a:p>
          <a:p>
            <a:pPr marL="285750" indent="-285750"/>
            <a:r>
              <a:rPr lang="es-MX" dirty="0" smtClean="0"/>
              <a:t>Repite</a:t>
            </a:r>
            <a:endParaRPr lang="es-MX" dirty="0"/>
          </a:p>
          <a:p>
            <a:pPr marL="285750" indent="-285750"/>
            <a:r>
              <a:rPr lang="es-MX" dirty="0"/>
              <a:t>Verbaliza algunos </a:t>
            </a:r>
            <a:r>
              <a:rPr lang="es-MX" dirty="0" smtClean="0"/>
              <a:t>signos</a:t>
            </a:r>
            <a:endParaRPr lang="es-MX" dirty="0"/>
          </a:p>
          <a:p>
            <a:pPr marL="285750" indent="-285750"/>
            <a:r>
              <a:rPr lang="es-MX" dirty="0" smtClean="0"/>
              <a:t>Usar </a:t>
            </a:r>
            <a:r>
              <a:rPr lang="es-MX" dirty="0"/>
              <a:t>interjecciones o expresiones</a:t>
            </a:r>
          </a:p>
          <a:p>
            <a:pPr marL="285750" indent="-285750"/>
            <a:r>
              <a:rPr lang="es-MX" dirty="0"/>
              <a:t>Verbaliza los </a:t>
            </a:r>
            <a:r>
              <a:rPr lang="es-MX" dirty="0" smtClean="0"/>
              <a:t>incisos</a:t>
            </a:r>
            <a:endParaRPr lang="es-MX" dirty="0"/>
          </a:p>
          <a:p>
            <a:pPr marL="285750" indent="-285750"/>
            <a:r>
              <a:rPr lang="es-MX" dirty="0"/>
              <a:t>Tonos, voces, acentos, </a:t>
            </a:r>
            <a:r>
              <a:rPr lang="es-MX" dirty="0" smtClean="0"/>
              <a:t>efectos o canta</a:t>
            </a:r>
            <a:endParaRPr lang="es-MX" dirty="0"/>
          </a:p>
          <a:p>
            <a:pPr marL="0" lvl="0" indent="0">
              <a:buNone/>
            </a:pPr>
            <a:endParaRPr lang="es-MX" b="1" dirty="0"/>
          </a:p>
          <a:p>
            <a:pPr marL="0" lvl="0" indent="0">
              <a:buNone/>
            </a:pPr>
            <a:endParaRPr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196;p29"/>
          <p:cNvSpPr txBox="1">
            <a:spLocks noGrp="1"/>
          </p:cNvSpPr>
          <p:nvPr>
            <p:ph type="body" idx="1"/>
          </p:nvPr>
        </p:nvSpPr>
        <p:spPr>
          <a:xfrm>
            <a:off x="5258314" y="1446406"/>
            <a:ext cx="4066214" cy="2792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b="1" dirty="0" smtClean="0"/>
              <a:t>Refuerzos kinestésicos</a:t>
            </a:r>
          </a:p>
          <a:p>
            <a:pPr marL="285750" indent="-285750"/>
            <a:r>
              <a:rPr lang="es-MX" dirty="0" smtClean="0"/>
              <a:t>Anota o transcribe</a:t>
            </a:r>
            <a:endParaRPr lang="es-MX" dirty="0"/>
          </a:p>
          <a:p>
            <a:pPr marL="285750" indent="-285750"/>
            <a:r>
              <a:rPr lang="es-MX" dirty="0" smtClean="0"/>
              <a:t>Habla </a:t>
            </a:r>
            <a:r>
              <a:rPr lang="es-MX" dirty="0"/>
              <a:t>con las </a:t>
            </a:r>
            <a:r>
              <a:rPr lang="es-MX" dirty="0" smtClean="0"/>
              <a:t>manos</a:t>
            </a:r>
            <a:endParaRPr lang="es-MX" dirty="0"/>
          </a:p>
          <a:p>
            <a:pPr marL="285750" indent="-285750"/>
            <a:r>
              <a:rPr lang="es-MX" dirty="0" smtClean="0"/>
              <a:t>Camina o da pasos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r>
              <a:rPr lang="es-MX" b="1" dirty="0" smtClean="0"/>
              <a:t>Refuerzo visual</a:t>
            </a:r>
            <a:endParaRPr lang="es-MX" b="1" dirty="0"/>
          </a:p>
          <a:p>
            <a:pPr marL="285750" indent="-285750"/>
            <a:r>
              <a:rPr lang="es-MX" dirty="0"/>
              <a:t>Dibujos y diagramas</a:t>
            </a:r>
          </a:p>
          <a:p>
            <a:pPr marL="285750" indent="-285750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8103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MORDER </a:t>
            </a:r>
            <a:r>
              <a:rPr lang="en" dirty="0" smtClean="0"/>
              <a:t>(5)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1352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b="1" dirty="0" smtClean="0"/>
              <a:t>Enfatiza los conectores</a:t>
            </a:r>
            <a:endParaRPr lang="es-MX" b="1" dirty="0"/>
          </a:p>
          <a:p>
            <a:pPr marL="0" lvl="0" indent="0">
              <a:buNone/>
            </a:pPr>
            <a:r>
              <a:rPr lang="es-MX" dirty="0"/>
              <a:t>Enfatiza los conectores para resaltar la relación entre las </a:t>
            </a:r>
            <a:r>
              <a:rPr lang="es-MX" dirty="0" smtClean="0"/>
              <a:t>ideas.</a:t>
            </a:r>
            <a:br>
              <a:rPr lang="es-MX" dirty="0" smtClean="0"/>
            </a:br>
            <a:r>
              <a:rPr lang="es-MX" dirty="0" smtClean="0"/>
              <a:t>(A </a:t>
            </a:r>
            <a:r>
              <a:rPr lang="es-MX" dirty="0"/>
              <a:t>menos que, además, ahora bien, al mismo tiempo, aunque, del mismo modo, en otras palabras, entonces, es decir, finalmente, hasta </a:t>
            </a:r>
            <a:r>
              <a:rPr lang="es-MX" dirty="0" smtClean="0"/>
              <a:t>que, etc.).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  <a:p>
            <a:pPr marL="0" lvl="0" indent="0">
              <a:buNone/>
            </a:pPr>
            <a:endParaRPr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4" descr="C:\Users\enoch\Dropbox\6 Cerebros\Taller - Lectura de comprensión\Recursos\Morder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69672"/>
            <a:ext cx="1406274" cy="16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ctrTitle" idx="4294967295"/>
          </p:nvPr>
        </p:nvSpPr>
        <p:spPr>
          <a:xfrm>
            <a:off x="1620348" y="3147814"/>
            <a:ext cx="6264019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dirty="0" smtClean="0"/>
              <a:t>MASTICAR</a:t>
            </a:r>
            <a:endParaRPr sz="6000"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2050" name="Picture 2" descr="C:\Users\enoch\Dropbox\6 Cerebros\Taller - Lectura de comprensión\Recursos\Mastican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72899"/>
            <a:ext cx="2880320" cy="251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2627784" y="764672"/>
            <a:ext cx="5500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OBJETIVO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835696" y="2067694"/>
            <a:ext cx="6048672" cy="1728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s-MX" sz="2800" cap="all" dirty="0" smtClean="0"/>
              <a:t>Que </a:t>
            </a:r>
            <a:r>
              <a:rPr lang="es-MX" sz="2800" cap="all" dirty="0"/>
              <a:t>el participante desarrolle la habilidad de aprender eficaz y eficientemente </a:t>
            </a:r>
            <a:r>
              <a:rPr lang="es-MX" sz="2800" cap="all" dirty="0" smtClean="0"/>
              <a:t>mediante la lectura</a:t>
            </a:r>
            <a:endParaRPr sz="3200" b="1" cap="all" dirty="0"/>
          </a:p>
        </p:txBody>
      </p:sp>
      <p:sp>
        <p:nvSpPr>
          <p:cNvPr id="73" name="Google Shape;73;p15"/>
          <p:cNvSpPr/>
          <p:nvPr/>
        </p:nvSpPr>
        <p:spPr>
          <a:xfrm>
            <a:off x="971600" y="837474"/>
            <a:ext cx="1008112" cy="1014196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MASTICAR </a:t>
            </a:r>
            <a:r>
              <a:rPr lang="en" dirty="0" smtClean="0"/>
              <a:t>(1)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b="1" dirty="0" smtClean="0"/>
              <a:t>Leo, pero no se me pega nada</a:t>
            </a:r>
            <a:endParaRPr lang="es-MX" b="1" dirty="0"/>
          </a:p>
          <a:p>
            <a:pPr marL="0" lvl="0" indent="0">
              <a:buNone/>
            </a:pPr>
            <a:r>
              <a:rPr lang="es-MX" dirty="0"/>
              <a:t>Leer sin detenerte a observar las ideas es leer de “dientes para afuera” y tu cerebro ignora su significado, aun si estás </a:t>
            </a:r>
            <a:r>
              <a:rPr lang="es-MX" dirty="0" smtClean="0"/>
              <a:t>leyendo </a:t>
            </a:r>
            <a:r>
              <a:rPr lang="es-MX" dirty="0"/>
              <a:t>perfectamente las palabras</a:t>
            </a:r>
            <a:r>
              <a:rPr lang="es-MX" dirty="0" smtClean="0"/>
              <a:t>.</a:t>
            </a:r>
          </a:p>
          <a:p>
            <a:pPr marL="0" lvl="0" indent="0">
              <a:buNone/>
            </a:pPr>
            <a:endParaRPr lang="es-MX" dirty="0" smtClean="0"/>
          </a:p>
          <a:p>
            <a:pPr marL="0" lvl="0" indent="0">
              <a:buNone/>
            </a:pPr>
            <a:r>
              <a:rPr lang="es-MX" b="1" dirty="0" smtClean="0"/>
              <a:t>Hay de ideas a ideas</a:t>
            </a:r>
          </a:p>
          <a:p>
            <a:pPr marL="0" lvl="0" indent="0">
              <a:buNone/>
            </a:pPr>
            <a:r>
              <a:rPr lang="es-MX" dirty="0" smtClean="0"/>
              <a:t>Los textos contienen </a:t>
            </a:r>
            <a:r>
              <a:rPr lang="es-MX" dirty="0"/>
              <a:t>solo unas cuantas ideas importantes y saber identificarlas te permite centrar tu atención en </a:t>
            </a:r>
            <a:r>
              <a:rPr lang="es-MX" dirty="0" smtClean="0"/>
              <a:t>ellas.</a:t>
            </a:r>
          </a:p>
          <a:p>
            <a:pPr marL="0" lvl="0" indent="0">
              <a:buNone/>
            </a:pPr>
            <a:endParaRPr lang="es-MX" b="1" dirty="0" smtClean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1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MASTICAR </a:t>
            </a:r>
            <a:r>
              <a:rPr lang="en" dirty="0" smtClean="0"/>
              <a:t>(2)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b="1" dirty="0" smtClean="0"/>
              <a:t>Punto y aparte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Idea </a:t>
            </a:r>
            <a:r>
              <a:rPr lang="es-MX" b="1" dirty="0"/>
              <a:t>principal</a:t>
            </a:r>
            <a:r>
              <a:rPr lang="es-MX" dirty="0"/>
              <a:t> </a:t>
            </a:r>
            <a:r>
              <a:rPr lang="es-MX" dirty="0" smtClean="0"/>
              <a:t>. Aquella </a:t>
            </a:r>
            <a:r>
              <a:rPr lang="es-MX" dirty="0"/>
              <a:t>que expresa lo que el autor quiere transmitir, la esencia de lo que se dijo</a:t>
            </a:r>
            <a:r>
              <a:rPr lang="es-MX" dirty="0" smtClean="0"/>
              <a:t>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Ideas importantes. </a:t>
            </a:r>
            <a:r>
              <a:rPr lang="es-MX" dirty="0" smtClean="0"/>
              <a:t>Aquellas </a:t>
            </a:r>
            <a:r>
              <a:rPr lang="es-MX" dirty="0"/>
              <a:t>que sugieren, presentan, esbozan,  plantean o afirman algo sobre el tema</a:t>
            </a:r>
            <a:r>
              <a:rPr lang="es-MX" dirty="0" smtClean="0"/>
              <a:t>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Ideas accesorias. </a:t>
            </a:r>
            <a:r>
              <a:rPr lang="es-MX" dirty="0" smtClean="0"/>
              <a:t>Aquellas </a:t>
            </a:r>
            <a:r>
              <a:rPr lang="es-MX" dirty="0"/>
              <a:t>que </a:t>
            </a:r>
            <a:r>
              <a:rPr lang="es-MX" dirty="0" smtClean="0"/>
              <a:t>desarrollan y ayudan y a </a:t>
            </a:r>
            <a:r>
              <a:rPr lang="es-MX" dirty="0"/>
              <a:t>comprender las ideas principales </a:t>
            </a:r>
            <a:r>
              <a:rPr lang="es-MX" dirty="0" smtClean="0"/>
              <a:t>(definiciones</a:t>
            </a:r>
            <a:r>
              <a:rPr lang="es-MX" dirty="0"/>
              <a:t>, </a:t>
            </a:r>
            <a:r>
              <a:rPr lang="es-MX" dirty="0" err="1"/>
              <a:t>refraseos</a:t>
            </a:r>
            <a:r>
              <a:rPr lang="es-MX" dirty="0"/>
              <a:t>, explicaciones, argumentos, ejemplos, </a:t>
            </a:r>
            <a:r>
              <a:rPr lang="es-MX" dirty="0" smtClean="0"/>
              <a:t>excepciones, conclusiones, referencias, etc.).</a:t>
            </a:r>
            <a:endParaRPr lang="es-MX" b="1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5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441675" y="1857000"/>
            <a:ext cx="6260700" cy="2226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/>
              <a:t>Definiciones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/>
              <a:t>Las </a:t>
            </a:r>
            <a:r>
              <a:rPr lang="es-MX" sz="2400" dirty="0"/>
              <a:t>definiciones </a:t>
            </a:r>
            <a:r>
              <a:rPr lang="es-MX" sz="2400" dirty="0" smtClean="0"/>
              <a:t>pueden </a:t>
            </a:r>
            <a:r>
              <a:rPr lang="es-MX" sz="2400" dirty="0"/>
              <a:t>ser importantes o no dependiendo de la materia, del </a:t>
            </a:r>
            <a:r>
              <a:rPr lang="es-MX" sz="2400" dirty="0" smtClean="0"/>
              <a:t>tema, </a:t>
            </a:r>
            <a:r>
              <a:rPr lang="es-MX" sz="2400" dirty="0"/>
              <a:t>del término que </a:t>
            </a:r>
            <a:r>
              <a:rPr lang="es-MX" sz="2400" dirty="0" smtClean="0"/>
              <a:t>definen y de la exigencia del profesor.</a:t>
            </a:r>
            <a:endParaRPr sz="2400" dirty="0"/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MASTICAR </a:t>
            </a:r>
            <a:r>
              <a:rPr lang="en" dirty="0" smtClean="0"/>
              <a:t>(3)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b="1" dirty="0" smtClean="0"/>
              <a:t>Prepárate a leer</a:t>
            </a:r>
          </a:p>
          <a:p>
            <a:pPr marL="0" lvl="0" indent="0">
              <a:buNone/>
            </a:pPr>
            <a:r>
              <a:rPr lang="es-MX" dirty="0" smtClean="0"/>
              <a:t>Concluye lo que hayas estado haciendo y resuelve cualquier incomodidad y estado de ánimo negativo antes de empezar.</a:t>
            </a:r>
          </a:p>
          <a:p>
            <a:pPr marL="0" lvl="0" indent="0">
              <a:buNone/>
            </a:pPr>
            <a:endParaRPr lang="es-MX" dirty="0"/>
          </a:p>
          <a:p>
            <a:pPr marL="0" lvl="0" indent="0">
              <a:buNone/>
            </a:pPr>
            <a:r>
              <a:rPr lang="es-MX" b="1" dirty="0" smtClean="0"/>
              <a:t>Sobre qué vas a leer.</a:t>
            </a:r>
          </a:p>
          <a:p>
            <a:pPr marL="0" lvl="0" indent="0">
              <a:buNone/>
            </a:pPr>
            <a:r>
              <a:rPr lang="es-MX" dirty="0" smtClean="0"/>
              <a:t>Identifica la materia</a:t>
            </a:r>
            <a:r>
              <a:rPr lang="es-MX" dirty="0"/>
              <a:t>, tema y </a:t>
            </a:r>
            <a:r>
              <a:rPr lang="es-MX" dirty="0" smtClean="0"/>
              <a:t>contexto para saber qué tipo de ideas buscar, cuáles se refieren al tema y cómo se relaciona con otros temas y otros conocimientos que tengas.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9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MASTICAR </a:t>
            </a:r>
            <a:r>
              <a:rPr lang="en" dirty="0" smtClean="0"/>
              <a:t>(4)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s-MX" b="1" dirty="0" smtClean="0"/>
              <a:t>Los conectores de vuelta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b="1" dirty="0" smtClean="0"/>
              <a:t>Disyuntivos </a:t>
            </a:r>
            <a:r>
              <a:rPr lang="es-MX" b="1" dirty="0"/>
              <a:t>y adversativos.</a:t>
            </a:r>
            <a:r>
              <a:rPr lang="es-MX" dirty="0"/>
              <a:t> Separan y contrastan ideas.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b="1" dirty="0" smtClean="0"/>
              <a:t>Condicionales</a:t>
            </a:r>
            <a:r>
              <a:rPr lang="es-MX" b="1" dirty="0"/>
              <a:t>.</a:t>
            </a:r>
            <a:r>
              <a:rPr lang="es-MX" dirty="0"/>
              <a:t> Introducen una condición para que otra idea suceda (o no) o sea cierta (o falsa</a:t>
            </a:r>
            <a:r>
              <a:rPr lang="es-MX" dirty="0" smtClean="0"/>
              <a:t>).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b="1" dirty="0"/>
              <a:t>D</a:t>
            </a:r>
            <a:r>
              <a:rPr lang="es-MX" b="1" dirty="0" smtClean="0"/>
              <a:t>e </a:t>
            </a:r>
            <a:r>
              <a:rPr lang="es-MX" b="1" dirty="0"/>
              <a:t>posibilidad o probabilidad.</a:t>
            </a:r>
            <a:r>
              <a:rPr lang="es-MX" dirty="0"/>
              <a:t> Limitan la </a:t>
            </a:r>
            <a:r>
              <a:rPr lang="es-MX" dirty="0" smtClean="0"/>
              <a:t>certeza </a:t>
            </a:r>
            <a:r>
              <a:rPr lang="es-MX" dirty="0"/>
              <a:t>de que la idea suceda </a:t>
            </a:r>
            <a:r>
              <a:rPr lang="es-MX" dirty="0" smtClean="0"/>
              <a:t>(o no) o </a:t>
            </a:r>
            <a:r>
              <a:rPr lang="es-MX" dirty="0"/>
              <a:t>sea </a:t>
            </a:r>
            <a:r>
              <a:rPr lang="es-MX" dirty="0" smtClean="0"/>
              <a:t>cierta (o falsa).</a:t>
            </a:r>
            <a:endParaRPr lang="es-MX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s-MX" b="1" dirty="0" smtClean="0"/>
              <a:t>De </a:t>
            </a:r>
            <a:r>
              <a:rPr lang="es-MX" b="1" dirty="0"/>
              <a:t>conclusión.</a:t>
            </a:r>
            <a:r>
              <a:rPr lang="es-MX" dirty="0"/>
              <a:t> Resumen o dan conclusiones.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b="1" dirty="0" smtClean="0"/>
              <a:t>Causales</a:t>
            </a:r>
            <a:r>
              <a:rPr lang="es-MX" b="1" dirty="0"/>
              <a:t>.</a:t>
            </a:r>
            <a:r>
              <a:rPr lang="es-MX" dirty="0"/>
              <a:t> Establecen relaciones de causa y </a:t>
            </a:r>
            <a:r>
              <a:rPr lang="es-MX" dirty="0" smtClean="0"/>
              <a:t>efecto.</a:t>
            </a:r>
            <a:endParaRPr lang="es-MX" dirty="0"/>
          </a:p>
          <a:p>
            <a:pPr marL="0" lvl="0" indent="0">
              <a:buNone/>
            </a:pPr>
            <a:endParaRPr lang="es-MX" dirty="0" smtClean="0"/>
          </a:p>
          <a:p>
            <a:pPr marL="0" lvl="0" indent="0">
              <a:buNone/>
            </a:pP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8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MASTICAR </a:t>
            </a:r>
            <a:r>
              <a:rPr lang="en" dirty="0" smtClean="0"/>
              <a:t>(5)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s-MX" b="1" dirty="0" smtClean="0"/>
              <a:t>Lidiar con textos complicados (1)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Revisa lo marcado. </a:t>
            </a:r>
            <a:r>
              <a:rPr lang="es-MX" dirty="0"/>
              <a:t>O </a:t>
            </a:r>
            <a:r>
              <a:rPr lang="es-MX" dirty="0" smtClean="0"/>
              <a:t>hazlo ahora.</a:t>
            </a:r>
            <a:endParaRPr lang="es-MX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Resumir.</a:t>
            </a:r>
            <a:r>
              <a:rPr lang="es-MX" dirty="0"/>
              <a:t> Extrae las ideas principales e ignora la paja.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Simplifica. </a:t>
            </a:r>
            <a:r>
              <a:rPr lang="es-MX" dirty="0"/>
              <a:t>Pon lo importante en palabras simples que hasta un niño pequeño lo pueda entender.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Haz explícito lo omitido. </a:t>
            </a:r>
            <a:r>
              <a:rPr lang="es-MX" dirty="0"/>
              <a:t>Evita ambigüedades y aumenta la </a:t>
            </a:r>
            <a:r>
              <a:rPr lang="es-MX" dirty="0" smtClean="0"/>
              <a:t>comprensión</a:t>
            </a:r>
            <a:r>
              <a:rPr lang="es-MX" dirty="0"/>
              <a:t>.</a:t>
            </a:r>
          </a:p>
          <a:p>
            <a:pPr marL="0" lvl="0" indent="0">
              <a:buNone/>
            </a:pPr>
            <a:endParaRPr lang="es-MX" dirty="0" smtClean="0"/>
          </a:p>
          <a:p>
            <a:pPr marL="0" lvl="0" indent="0">
              <a:buNone/>
            </a:pP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2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MASTICAR </a:t>
            </a:r>
            <a:r>
              <a:rPr lang="en" dirty="0" smtClean="0"/>
              <a:t>(6)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MX" b="1" dirty="0"/>
              <a:t>Lidiar con textos </a:t>
            </a:r>
            <a:r>
              <a:rPr lang="es-MX" b="1" dirty="0" smtClean="0"/>
              <a:t>complicados (2)</a:t>
            </a:r>
            <a:endParaRPr lang="es-MX" b="1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Aporta</a:t>
            </a:r>
            <a:r>
              <a:rPr lang="es-MX" b="1" dirty="0"/>
              <a:t>. </a:t>
            </a:r>
            <a:r>
              <a:rPr lang="es-MX" dirty="0"/>
              <a:t>Añade tus propios ejemplos, excepciones, elementos a las listas, ideas, etc.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Refrasea.</a:t>
            </a:r>
            <a:r>
              <a:rPr lang="es-MX" dirty="0"/>
              <a:t> Pon las ideas en tus propias palabras.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Ordena las ideas. </a:t>
            </a:r>
            <a:r>
              <a:rPr lang="es-MX" dirty="0"/>
              <a:t>Anótalas, ordénalas y numéralas si es preciso.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Diagrama. </a:t>
            </a:r>
            <a:r>
              <a:rPr lang="es-MX" dirty="0" smtClean="0"/>
              <a:t>Anota las ideas </a:t>
            </a:r>
            <a:r>
              <a:rPr lang="es-MX" dirty="0"/>
              <a:t>anidadas </a:t>
            </a:r>
            <a:r>
              <a:rPr lang="es-MX" dirty="0" smtClean="0"/>
              <a:t>y referencias. Únelas mediante líneas o gráficos para </a:t>
            </a:r>
            <a:r>
              <a:rPr lang="es-MX" dirty="0"/>
              <a:t>poder tener un apoyo visual.</a:t>
            </a:r>
          </a:p>
          <a:p>
            <a:pPr marL="0" lvl="0" indent="0">
              <a:buNone/>
            </a:pPr>
            <a:endParaRPr lang="es-MX" dirty="0" smtClean="0"/>
          </a:p>
          <a:p>
            <a:pPr marL="0" lvl="0" indent="0">
              <a:buNone/>
            </a:pP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1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5122" name="Picture 2" descr="C:\Users\enoch\Dropbox\6 Cerebros\Taller - Lectura de comprensión\Recursos\Considerando\Mapa mental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6373"/>
            <a:ext cx="3269740" cy="216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noch\Dropbox\6 Cerebros\Taller - Lectura de comprensión\Recursos\Considerando\Diagrama  jerárqu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07" y="976284"/>
            <a:ext cx="1643212" cy="10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noch\Dropbox\6 Cerebros\Taller - Lectura de comprensión\Recursos\Lista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9742"/>
            <a:ext cx="1800200" cy="1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enoch\Dropbox\6 Cerebros\Taller - Lectura de comprensión\Recursos\Considerando\fd5819b33ee7259025962ba20134d1b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70" y="1811533"/>
            <a:ext cx="1408289" cy="140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MASTICAR </a:t>
            </a:r>
            <a:r>
              <a:rPr lang="en" dirty="0" smtClean="0"/>
              <a:t>(7)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MX" b="1" dirty="0"/>
              <a:t>Lidiar con textos </a:t>
            </a:r>
            <a:r>
              <a:rPr lang="es-MX" b="1" dirty="0" smtClean="0"/>
              <a:t>complicados (3)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No </a:t>
            </a:r>
            <a:r>
              <a:rPr lang="es-MX" b="1" dirty="0"/>
              <a:t>te detengas.</a:t>
            </a:r>
            <a:r>
              <a:rPr lang="es-MX" dirty="0"/>
              <a:t> </a:t>
            </a:r>
            <a:r>
              <a:rPr lang="es-MX" dirty="0" smtClean="0"/>
              <a:t>Las palabras </a:t>
            </a:r>
            <a:r>
              <a:rPr lang="es-MX" dirty="0"/>
              <a:t>desconocidas </a:t>
            </a:r>
            <a:r>
              <a:rPr lang="es-MX" dirty="0" smtClean="0"/>
              <a:t>y las ideas </a:t>
            </a:r>
            <a:r>
              <a:rPr lang="es-MX" dirty="0"/>
              <a:t>complicadas es probable que el texto mismo las explique más adelante.</a:t>
            </a:r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2" descr="C:\Users\enoch\Dropbox\6 Cerebros\Taller - Lectura de comprensión\Recursos\Mastican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29725"/>
            <a:ext cx="1872208" cy="16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5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ctrTitle" idx="4294967295"/>
          </p:nvPr>
        </p:nvSpPr>
        <p:spPr>
          <a:xfrm>
            <a:off x="1620348" y="3147814"/>
            <a:ext cx="6264019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dirty="0" smtClean="0"/>
              <a:t>DIGERIR</a:t>
            </a:r>
            <a:endParaRPr sz="6000"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3074" name="Picture 2" descr="C:\Users\enoch\Dropbox\6 Cerebros\Taller - Lectura de comprensión\Recursos\descarga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31590"/>
            <a:ext cx="5532586" cy="1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065684" y="1548662"/>
            <a:ext cx="6962700" cy="2391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sz="2400" dirty="0" smtClean="0"/>
              <a:t>DERRUMBAR MITOS E IDEAS ERRÓNEAS</a:t>
            </a:r>
          </a:p>
          <a:p>
            <a:pPr marL="285750" indent="-285750"/>
            <a:r>
              <a:rPr lang="en" sz="2400" dirty="0" smtClean="0"/>
              <a:t>REEMPLAZAR MALOS HÁBITOS POR BUENOS</a:t>
            </a:r>
          </a:p>
          <a:p>
            <a:pPr marL="285750" indent="-285750"/>
            <a:r>
              <a:rPr lang="en" sz="2400" dirty="0" smtClean="0"/>
              <a:t>ADQUIRIR HERRAMIENTAS</a:t>
            </a:r>
          </a:p>
          <a:p>
            <a:pPr marL="285750" indent="-285750"/>
            <a:r>
              <a:rPr lang="en" sz="2400" dirty="0" smtClean="0"/>
              <a:t>COMPRENDER CÓMO FUNCIONA TU CEREBRO</a:t>
            </a:r>
          </a:p>
          <a:p>
            <a:pPr marL="285750" indent="-285750"/>
            <a:r>
              <a:rPr lang="en" sz="2400" dirty="0" smtClean="0"/>
              <a:t>APRENDER A USAR TU CEREBRO A TU FAVOR</a:t>
            </a:r>
          </a:p>
          <a:p>
            <a:pPr marL="285750" indent="-285750"/>
            <a:endParaRPr lang="en" sz="1600" dirty="0" smtClean="0"/>
          </a:p>
          <a:p>
            <a:pPr marL="285750" indent="-285750"/>
            <a:endParaRPr lang="en" sz="1600" dirty="0" smtClean="0"/>
          </a:p>
          <a:p>
            <a:pPr marL="285750" indent="-285750"/>
            <a:endParaRPr lang="en" sz="16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METAS</a:t>
            </a:r>
            <a:endParaRPr sz="4400" dirty="0"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DIGERIR </a:t>
            </a:r>
            <a:r>
              <a:rPr lang="en" dirty="0" smtClean="0"/>
              <a:t>(1)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b="1" dirty="0" smtClean="0"/>
              <a:t>Involúcrate</a:t>
            </a:r>
            <a:endParaRPr lang="es-MX" b="1" dirty="0"/>
          </a:p>
          <a:p>
            <a:pPr marL="0" indent="0">
              <a:buNone/>
            </a:pPr>
            <a:r>
              <a:rPr lang="es-MX" dirty="0" smtClean="0"/>
              <a:t>Involucra </a:t>
            </a:r>
            <a:r>
              <a:rPr lang="es-MX" dirty="0"/>
              <a:t>tus sentidos </a:t>
            </a:r>
            <a:r>
              <a:rPr lang="es-MX" dirty="0" smtClean="0"/>
              <a:t>(y tal vez sentimientos): Camina</a:t>
            </a:r>
            <a:r>
              <a:rPr lang="es-MX" dirty="0"/>
              <a:t>, mueve las manos, baila, come, marca el texto, </a:t>
            </a:r>
            <a:r>
              <a:rPr lang="es-MX" dirty="0" smtClean="0"/>
              <a:t>raya </a:t>
            </a:r>
            <a:r>
              <a:rPr lang="es-MX" dirty="0"/>
              <a:t>o dibuja en una hoja aparte, transcribe, lee en voz alta, pon música, acuéstate o </a:t>
            </a:r>
            <a:r>
              <a:rPr lang="es-MX" dirty="0" smtClean="0"/>
              <a:t>relájate, etc. Haz lo que necesites.</a:t>
            </a:r>
            <a:endParaRPr lang="es-MX" dirty="0"/>
          </a:p>
          <a:p>
            <a:pPr marL="0" lvl="0" indent="0">
              <a:buNone/>
            </a:pPr>
            <a:endParaRPr lang="es-MX" b="1" dirty="0" smtClean="0"/>
          </a:p>
          <a:p>
            <a:pPr marL="0" lvl="0" indent="0">
              <a:buNone/>
            </a:pPr>
            <a:r>
              <a:rPr lang="es-MX" b="1" dirty="0" smtClean="0"/>
              <a:t>Señal de satisfacción</a:t>
            </a:r>
          </a:p>
          <a:p>
            <a:pPr marL="0" lvl="0" indent="0">
              <a:buNone/>
            </a:pPr>
            <a:r>
              <a:rPr lang="es-MX" dirty="0"/>
              <a:t>Al final de cada idea importante, párrafo, capítulo y toda tu lectura, evalúa si estás tranquilo o estás </a:t>
            </a:r>
            <a:r>
              <a:rPr lang="es-MX" dirty="0" smtClean="0"/>
              <a:t>inquieto </a:t>
            </a:r>
            <a:r>
              <a:rPr lang="es-MX" dirty="0"/>
              <a:t>sin autocomplacencia ni perfeccionismo</a:t>
            </a:r>
            <a:r>
              <a:rPr lang="es-MX" dirty="0" smtClean="0"/>
              <a:t>.</a:t>
            </a:r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DIGERIR </a:t>
            </a:r>
            <a:r>
              <a:rPr lang="en" dirty="0" smtClean="0"/>
              <a:t>(2)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MX" b="1" dirty="0" smtClean="0"/>
              <a:t>Aprópiate de la lectura</a:t>
            </a:r>
            <a:endParaRPr lang="es-MX" b="1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Lee en primera persona.</a:t>
            </a:r>
            <a:r>
              <a:rPr lang="es-MX" dirty="0" smtClean="0"/>
              <a:t> Esto coloca </a:t>
            </a:r>
            <a:r>
              <a:rPr lang="es-MX" dirty="0"/>
              <a:t>las ideas en una situación concreta y personal en vez de una abstracta y ajena</a:t>
            </a:r>
            <a:r>
              <a:rPr lang="es-MX" dirty="0" smtClean="0"/>
              <a:t>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Contrasta con tu experiencia.</a:t>
            </a:r>
            <a:r>
              <a:rPr lang="es-MX" dirty="0" smtClean="0"/>
              <a:t> </a:t>
            </a:r>
            <a:r>
              <a:rPr lang="es-MX" dirty="0"/>
              <a:t>Busca ejemplos </a:t>
            </a:r>
            <a:r>
              <a:rPr lang="es-MX" dirty="0" smtClean="0"/>
              <a:t>que  tengan un </a:t>
            </a:r>
            <a:r>
              <a:rPr lang="es-MX" dirty="0"/>
              <a:t>significado concreto para ti</a:t>
            </a:r>
            <a:r>
              <a:rPr lang="es-MX" dirty="0" smtClean="0"/>
              <a:t>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Asume un rol protagónico.</a:t>
            </a:r>
            <a:r>
              <a:rPr lang="es-MX" dirty="0" smtClean="0"/>
              <a:t> Conviértete en el investigador, narrador, personaje de la historia, investigador realizando el experimento, filósofo impartiendo cátedra, etc.</a:t>
            </a:r>
            <a:endParaRPr lang="es-MX" dirty="0"/>
          </a:p>
          <a:p>
            <a:pPr marL="0" lvl="0" indent="0">
              <a:buNone/>
            </a:pP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1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DIGERIR </a:t>
            </a:r>
            <a:r>
              <a:rPr lang="en" dirty="0" smtClean="0"/>
              <a:t>(3)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MX" b="1" dirty="0" smtClean="0"/>
              <a:t>Proceso de comprensión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Referentes.</a:t>
            </a:r>
            <a:r>
              <a:rPr lang="es-MX" dirty="0" smtClean="0"/>
              <a:t> </a:t>
            </a:r>
            <a:r>
              <a:rPr lang="es-MX" dirty="0"/>
              <a:t>Ideas ya existentes que permiten dar sentido a lo percibido</a:t>
            </a:r>
            <a:r>
              <a:rPr lang="es-MX" dirty="0" smtClean="0"/>
              <a:t>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Contexto.</a:t>
            </a:r>
            <a:r>
              <a:rPr lang="es-MX" dirty="0"/>
              <a:t> </a:t>
            </a:r>
            <a:r>
              <a:rPr lang="es-MX" dirty="0" smtClean="0"/>
              <a:t>El </a:t>
            </a:r>
            <a:r>
              <a:rPr lang="es-MX" dirty="0"/>
              <a:t>conjunto de referentes que necesita tu cerebro para comprender el significado de una idea, incluso incompleta</a:t>
            </a:r>
            <a:r>
              <a:rPr lang="es-MX" dirty="0" smtClean="0"/>
              <a:t>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Horizonte de la memoria.</a:t>
            </a:r>
            <a:r>
              <a:rPr lang="es-MX" dirty="0"/>
              <a:t> Recuerdos y conocimientos </a:t>
            </a:r>
            <a:r>
              <a:rPr lang="es-MX" dirty="0" smtClean="0"/>
              <a:t>frescos.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6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DIGERIR </a:t>
            </a:r>
            <a:r>
              <a:rPr lang="en" dirty="0" smtClean="0"/>
              <a:t>(4)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MX" b="1" dirty="0" smtClean="0"/>
              <a:t>Proceso de comprensión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Ciclo de comparación y </a:t>
            </a:r>
            <a:r>
              <a:rPr lang="es-MX" b="1" dirty="0" smtClean="0"/>
              <a:t>evaluación.</a:t>
            </a:r>
            <a:r>
              <a:rPr lang="es-MX" dirty="0" smtClean="0"/>
              <a:t> El cerebro </a:t>
            </a:r>
            <a:r>
              <a:rPr lang="es-MX" dirty="0"/>
              <a:t>compara la concordancia entre una idea y su </a:t>
            </a:r>
            <a:r>
              <a:rPr lang="es-MX" dirty="0" smtClean="0"/>
              <a:t>referente. Si no hay concordancia perfecta evalúa si es suficiente o inicia un nuevo ciclo para comparar y evaluar las semejanzas y diferencias.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Disonancia cognitiva.</a:t>
            </a:r>
            <a:r>
              <a:rPr lang="es-MX" dirty="0"/>
              <a:t> </a:t>
            </a:r>
            <a:r>
              <a:rPr lang="es-MX" dirty="0" smtClean="0"/>
              <a:t>Cuando </a:t>
            </a:r>
            <a:r>
              <a:rPr lang="es-MX" dirty="0"/>
              <a:t>una idea contradice tus creencias </a:t>
            </a:r>
            <a:r>
              <a:rPr lang="es-MX" dirty="0" smtClean="0"/>
              <a:t>tu cerebro se </a:t>
            </a:r>
            <a:r>
              <a:rPr lang="es-MX" dirty="0"/>
              <a:t>resiste </a:t>
            </a:r>
            <a:r>
              <a:rPr lang="es-MX" dirty="0" smtClean="0"/>
              <a:t>a admitirla o </a:t>
            </a:r>
            <a:r>
              <a:rPr lang="es-MX" dirty="0"/>
              <a:t>resuelve de una manera ilógica.</a:t>
            </a:r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DIGERIR </a:t>
            </a:r>
            <a:r>
              <a:rPr lang="en" dirty="0" smtClean="0"/>
              <a:t>(5)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MX" b="1" dirty="0" smtClean="0"/>
              <a:t>Concentración</a:t>
            </a:r>
          </a:p>
          <a:p>
            <a:pPr marL="0" indent="0">
              <a:buNone/>
            </a:pPr>
            <a:r>
              <a:rPr lang="es-MX" dirty="0" smtClean="0"/>
              <a:t>Aislarse de estímulos exteriores e interiores  </a:t>
            </a:r>
            <a:r>
              <a:rPr lang="es-MX" dirty="0"/>
              <a:t>para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que el </a:t>
            </a:r>
            <a:r>
              <a:rPr lang="es-MX" dirty="0"/>
              <a:t>cerebro </a:t>
            </a:r>
            <a:r>
              <a:rPr lang="es-MX" dirty="0" smtClean="0"/>
              <a:t>pueda poner </a:t>
            </a:r>
            <a:r>
              <a:rPr lang="es-MX" dirty="0"/>
              <a:t>atención </a:t>
            </a:r>
            <a:r>
              <a:rPr lang="es-MX" dirty="0" smtClean="0"/>
              <a:t>y </a:t>
            </a:r>
            <a:br>
              <a:rPr lang="es-MX" dirty="0" smtClean="0"/>
            </a:br>
            <a:r>
              <a:rPr lang="es-MX" dirty="0" smtClean="0"/>
              <a:t>detenimiento.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Para poder concentrarte, minimiza tu </a:t>
            </a:r>
            <a:br>
              <a:rPr lang="es-MX" dirty="0" smtClean="0"/>
            </a:br>
            <a:r>
              <a:rPr lang="es-MX" dirty="0" smtClean="0"/>
              <a:t>atención al entorno y controla tu ruido mental.</a:t>
            </a: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" name="Picture 2" descr="C:\Users\enoch\Dropbox\6 Cerebros\Taller - Lectura de comprensión\Recursos\Considerando\Distraccio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63" y="1706020"/>
            <a:ext cx="2734729" cy="21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DIGERIR </a:t>
            </a:r>
            <a:r>
              <a:rPr lang="en" dirty="0" smtClean="0"/>
              <a:t>(6)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MX" b="1" dirty="0" smtClean="0"/>
              <a:t>Pensamientos</a:t>
            </a:r>
          </a:p>
          <a:p>
            <a:pPr marL="0" indent="0">
              <a:buNone/>
            </a:pPr>
            <a:r>
              <a:rPr lang="es-MX" dirty="0" smtClean="0"/>
              <a:t>Son las ideas dentro de tu mente. Es importante comprender que pensamientos, sentimientos y deseos son distintos entre sí.</a:t>
            </a:r>
          </a:p>
          <a:p>
            <a:pPr marL="0" indent="0">
              <a:spcAft>
                <a:spcPts val="600"/>
              </a:spcAft>
              <a:buNone/>
            </a:pPr>
            <a:endParaRPr lang="es-MX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s-MX" b="1" dirty="0" smtClean="0"/>
              <a:t>Procesos conscientes e inconscientes</a:t>
            </a:r>
            <a:endParaRPr lang="es-MX" b="1" dirty="0"/>
          </a:p>
          <a:p>
            <a:pPr marL="0" indent="0">
              <a:buNone/>
            </a:pPr>
            <a:r>
              <a:rPr lang="es-MX" dirty="0" smtClean="0"/>
              <a:t>Los procesos conscientes se realizan bajo tu control. Los inconscientes simplemente se «ejecutan».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1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DIGERIR </a:t>
            </a:r>
            <a:r>
              <a:rPr lang="en" dirty="0" smtClean="0"/>
              <a:t>(7)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MX" b="1" dirty="0" smtClean="0"/>
              <a:t>Niveles de pensamiento</a:t>
            </a:r>
          </a:p>
          <a:p>
            <a:pPr marL="285750" indent="-285750"/>
            <a:r>
              <a:rPr lang="es-MX" dirty="0" smtClean="0"/>
              <a:t>Consciente</a:t>
            </a:r>
          </a:p>
          <a:p>
            <a:pPr marL="742950" lvl="1" indent="-285750"/>
            <a:r>
              <a:rPr lang="es-MX" dirty="0" smtClean="0"/>
              <a:t>Interactivo (consciente externo)</a:t>
            </a:r>
          </a:p>
          <a:p>
            <a:pPr marL="742950" lvl="1" indent="-285750"/>
            <a:r>
              <a:rPr lang="es-MX" dirty="0" smtClean="0"/>
              <a:t>Reflexivo (consciente interno)</a:t>
            </a:r>
          </a:p>
          <a:p>
            <a:pPr marL="285750" indent="-285750"/>
            <a:r>
              <a:rPr lang="es-MX" dirty="0" smtClean="0"/>
              <a:t>Inconsciente</a:t>
            </a:r>
          </a:p>
          <a:p>
            <a:pPr marL="742950" lvl="1" indent="-285750"/>
            <a:r>
              <a:rPr lang="es-MX" dirty="0" smtClean="0"/>
              <a:t>Hipnótico (inconsciente accesible)</a:t>
            </a:r>
          </a:p>
          <a:p>
            <a:pPr marL="742950" lvl="1" indent="-285750"/>
            <a:r>
              <a:rPr lang="es-MX" dirty="0" smtClean="0"/>
              <a:t>Autónomo (inconsciente inaccesible)</a:t>
            </a: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DIGERIR </a:t>
            </a:r>
            <a:r>
              <a:rPr lang="en" dirty="0" smtClean="0"/>
              <a:t>(8)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MX" b="1" dirty="0" smtClean="0"/>
              <a:t>Concentrarte</a:t>
            </a:r>
          </a:p>
          <a:p>
            <a:pPr marL="0" indent="0">
              <a:buNone/>
            </a:pPr>
            <a:r>
              <a:rPr lang="es-MX" dirty="0" smtClean="0"/>
              <a:t>Colocarte </a:t>
            </a:r>
            <a:r>
              <a:rPr lang="es-MX" dirty="0"/>
              <a:t>en tu nivel </a:t>
            </a:r>
            <a:r>
              <a:rPr lang="es-MX" dirty="0" smtClean="0"/>
              <a:t>reflexivo, minimizar </a:t>
            </a:r>
            <a:r>
              <a:rPr lang="es-MX" dirty="0"/>
              <a:t>o prevenir los </a:t>
            </a:r>
            <a:r>
              <a:rPr lang="es-MX" dirty="0" smtClean="0"/>
              <a:t>distractores.</a:t>
            </a:r>
            <a:endParaRPr lang="es-MX" b="1" dirty="0"/>
          </a:p>
          <a:p>
            <a:pPr marL="285750" indent="-285750">
              <a:spcAft>
                <a:spcPts val="600"/>
              </a:spcAft>
            </a:pPr>
            <a:r>
              <a:rPr lang="es-MX" dirty="0" smtClean="0"/>
              <a:t>Distractores externos (nivel interactivo)</a:t>
            </a:r>
          </a:p>
          <a:p>
            <a:pPr marL="285750" indent="-285750">
              <a:spcAft>
                <a:spcPts val="600"/>
              </a:spcAft>
            </a:pPr>
            <a:r>
              <a:rPr lang="es-MX" dirty="0" smtClean="0"/>
              <a:t>Distractores internos (nivel hipnótico)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2" descr="C:\Users\enoch\Dropbox\6 Cerebros\Taller - Lectura de comprensión\Recursos\descarga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41430"/>
            <a:ext cx="3012306" cy="104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ctrTitle" idx="4294967295"/>
          </p:nvPr>
        </p:nvSpPr>
        <p:spPr>
          <a:xfrm>
            <a:off x="1620348" y="3147814"/>
            <a:ext cx="6264019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dirty="0" smtClean="0"/>
              <a:t>ASIMILAR</a:t>
            </a:r>
            <a:endParaRPr sz="6000"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pic>
        <p:nvPicPr>
          <p:cNvPr id="4099" name="Picture 3" descr="C:\Users\enoch\Dropbox\6 Cerebros\Taller - Lectura de comprensión\Recursos\Revisando\pngegg (1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3469"/>
            <a:ext cx="2009477" cy="20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ASIMILAR </a:t>
            </a:r>
            <a:r>
              <a:rPr lang="en" dirty="0" smtClean="0"/>
              <a:t>(1)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936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MX" b="1" dirty="0" smtClean="0"/>
              <a:t>Reflexiona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Semejanzas y </a:t>
            </a:r>
            <a:r>
              <a:rPr lang="es-MX" b="1" dirty="0" smtClean="0"/>
              <a:t>diferencias.</a:t>
            </a:r>
            <a:r>
              <a:rPr lang="es-MX" dirty="0" smtClean="0"/>
              <a:t> Compara </a:t>
            </a:r>
            <a:r>
              <a:rPr lang="es-MX" dirty="0"/>
              <a:t>con </a:t>
            </a:r>
            <a:r>
              <a:rPr lang="es-MX" dirty="0" smtClean="0"/>
              <a:t>lo conocido. </a:t>
            </a:r>
            <a:endParaRPr lang="es-MX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Integra el conocimiento.</a:t>
            </a:r>
            <a:r>
              <a:rPr lang="es-MX" dirty="0"/>
              <a:t> Revisa en dónde encaja y </a:t>
            </a:r>
            <a:r>
              <a:rPr lang="es-MX" dirty="0" smtClean="0"/>
              <a:t>cómo</a:t>
            </a:r>
            <a:br>
              <a:rPr lang="es-MX" dirty="0" smtClean="0"/>
            </a:br>
            <a:r>
              <a:rPr lang="es-MX" dirty="0" smtClean="0"/>
              <a:t> </a:t>
            </a:r>
            <a:r>
              <a:rPr lang="es-MX" dirty="0"/>
              <a:t>se relaciona con el </a:t>
            </a:r>
            <a:r>
              <a:rPr lang="es-MX" dirty="0" smtClean="0"/>
              <a:t>resto del tema (ponlo en contexto).</a:t>
            </a:r>
            <a:endParaRPr lang="es-MX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Aplica a situaciones reales.</a:t>
            </a:r>
            <a:r>
              <a:rPr lang="es-MX" dirty="0"/>
              <a:t> Encuentra un uso </a:t>
            </a:r>
            <a:r>
              <a:rPr lang="es-MX" dirty="0" smtClean="0"/>
              <a:t>práctico.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Saca </a:t>
            </a:r>
            <a:r>
              <a:rPr lang="es-MX" b="1" dirty="0" smtClean="0"/>
              <a:t>tus conclusiones</a:t>
            </a:r>
            <a:r>
              <a:rPr lang="es-MX" b="1" dirty="0"/>
              <a:t>.</a:t>
            </a:r>
            <a:r>
              <a:rPr lang="es-MX" dirty="0"/>
              <a:t> ¿Estás de acuerdo con </a:t>
            </a:r>
            <a:r>
              <a:rPr lang="es-MX" dirty="0" smtClean="0"/>
              <a:t>todo o con qué sí y con qué no? </a:t>
            </a:r>
            <a:r>
              <a:rPr lang="es-MX" dirty="0"/>
              <a:t>¿Cambia en algo tu opinión sobre el tema? ¿Qué cosas nuevas </a:t>
            </a:r>
            <a:r>
              <a:rPr lang="es-MX" dirty="0" smtClean="0"/>
              <a:t>te aporta? </a:t>
            </a:r>
            <a:r>
              <a:rPr lang="es-MX" dirty="0"/>
              <a:t>¿Qué es lo que más te interesó?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74" name="Picture 2" descr="C:\Users\enoch\Dropbox\6 Cerebros\Taller - Lectura de comprensión\Recursos\Considerando\Encaj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95" y="2211710"/>
            <a:ext cx="766441" cy="7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065684" y="1548662"/>
            <a:ext cx="6962700" cy="2391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sz="2400" dirty="0" smtClean="0">
                <a:solidFill>
                  <a:schemeClr val="tx1"/>
                </a:solidFill>
              </a:rPr>
              <a:t>COMPRENDER Y APRENDER FÁCILMENTE</a:t>
            </a:r>
          </a:p>
          <a:p>
            <a:pPr marL="285750" indent="-285750"/>
            <a:r>
              <a:rPr lang="en" sz="2400" dirty="0">
                <a:solidFill>
                  <a:schemeClr val="tx1"/>
                </a:solidFill>
              </a:rPr>
              <a:t>MEJORAR TU RENDIMIENTO ESCOLAR</a:t>
            </a:r>
          </a:p>
          <a:p>
            <a:pPr marL="285750" indent="-285750"/>
            <a:r>
              <a:rPr lang="en" sz="2400" dirty="0">
                <a:solidFill>
                  <a:schemeClr val="tx1"/>
                </a:solidFill>
              </a:rPr>
              <a:t>RECONCILIARTE CONTIGO MISMO</a:t>
            </a:r>
          </a:p>
          <a:p>
            <a:pPr marL="285750" indent="-285750"/>
            <a:r>
              <a:rPr lang="en" sz="2400" dirty="0" smtClean="0">
                <a:solidFill>
                  <a:schemeClr val="tx1"/>
                </a:solidFill>
              </a:rPr>
              <a:t>PODER AYUDAR A LOS DEMÁS</a:t>
            </a:r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BENEFICIOS</a:t>
            </a:r>
            <a:endParaRPr sz="4400" dirty="0"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46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ASIMILAR </a:t>
            </a:r>
            <a:r>
              <a:rPr lang="en" dirty="0" smtClean="0"/>
              <a:t>(2)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936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MX" b="1" dirty="0" smtClean="0"/>
              <a:t>Dentro de tu cabeza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Visualización.</a:t>
            </a:r>
            <a:r>
              <a:rPr lang="es-MX" dirty="0" smtClean="0"/>
              <a:t> Tener </a:t>
            </a:r>
            <a:r>
              <a:rPr lang="es-MX" dirty="0"/>
              <a:t>o generar imágenes dentro de tu cerebro, ya sea estáticas o dinámicas.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Verbalización.</a:t>
            </a:r>
            <a:r>
              <a:rPr lang="es-MX" dirty="0"/>
              <a:t> Tener o generar palabras dentro de tu cerebro, ya sea en forma de palabras o frases sueltas, monólogo o diálogo.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Sensibilización.</a:t>
            </a:r>
            <a:r>
              <a:rPr lang="es-MX" dirty="0"/>
              <a:t> Tener o generar sensaciones, emociones, sentimientos y estados dentro de tu cerebro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3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pic>
        <p:nvPicPr>
          <p:cNvPr id="4098" name="Picture 2" descr="C:\Users\enoch\Dropbox\6 Cerebros\Taller - Lectura de comprensión\Recursos\Considerando\Sentid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5538"/>
            <a:ext cx="2984107" cy="288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7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pic>
        <p:nvPicPr>
          <p:cNvPr id="7170" name="Picture 2" descr="C:\Users\enoch\Dropbox\6 Cerebros\Taller - Lectura de comprensión\Recursos\Considerando\Riqueza de ide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44" y="987574"/>
            <a:ext cx="36137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1043608" y="987574"/>
            <a:ext cx="5258928" cy="3240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s-MX" sz="2800" dirty="0"/>
              <a:t>«Aprender a leer es </a:t>
            </a: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lo </a:t>
            </a:r>
            <a:r>
              <a:rPr lang="es-MX" sz="2800" dirty="0"/>
              <a:t>más importante </a:t>
            </a: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que </a:t>
            </a:r>
            <a:r>
              <a:rPr lang="es-MX" sz="2800" dirty="0"/>
              <a:t>me </a:t>
            </a:r>
            <a:r>
              <a:rPr lang="es-MX" sz="2800" dirty="0" smtClean="0"/>
              <a:t>ha </a:t>
            </a:r>
            <a:r>
              <a:rPr lang="es-MX" sz="2800" dirty="0"/>
              <a:t>pasado. </a:t>
            </a:r>
            <a:r>
              <a:rPr lang="es-MX" sz="2800" dirty="0" smtClean="0"/>
              <a:t>Casi </a:t>
            </a:r>
            <a:r>
              <a:rPr lang="es-MX" sz="2800" dirty="0"/>
              <a:t>70 años después recuerdo con nitidez esa magia de traducir las palabras en </a:t>
            </a:r>
            <a:r>
              <a:rPr lang="es-MX" sz="2800" dirty="0" smtClean="0"/>
              <a:t>imágenes»</a:t>
            </a:r>
            <a:br>
              <a:rPr lang="es-MX" sz="2800" dirty="0" smtClean="0"/>
            </a:br>
            <a:r>
              <a:rPr lang="es-MX" sz="2800" dirty="0" smtClean="0"/>
              <a:t>Mario </a:t>
            </a:r>
            <a:r>
              <a:rPr lang="es-MX" sz="2800" dirty="0"/>
              <a:t>Vargas </a:t>
            </a:r>
            <a:r>
              <a:rPr lang="es-MX" sz="2800" dirty="0" smtClean="0"/>
              <a:t>Llosa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8060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ASIMILAR </a:t>
            </a:r>
            <a:r>
              <a:rPr lang="en" dirty="0" smtClean="0"/>
              <a:t>(3)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b="1" dirty="0" smtClean="0"/>
              <a:t>Tu </a:t>
            </a:r>
            <a:r>
              <a:rPr lang="es-MX" b="1" dirty="0"/>
              <a:t>estilo de </a:t>
            </a:r>
            <a:r>
              <a:rPr lang="es-MX" b="1" dirty="0" smtClean="0"/>
              <a:t>pensamiento</a:t>
            </a:r>
          </a:p>
          <a:p>
            <a:pPr marL="0" indent="0">
              <a:buNone/>
            </a:pPr>
            <a:r>
              <a:rPr lang="es-MX" dirty="0"/>
              <a:t>Tu estilo </a:t>
            </a:r>
            <a:r>
              <a:rPr lang="es-MX" dirty="0" smtClean="0"/>
              <a:t>preferente de reflexión o pensamiento es </a:t>
            </a:r>
            <a:r>
              <a:rPr lang="es-MX" dirty="0"/>
              <a:t>aquél que empleas más, o tal vez el único, cuando deseas relacionar ideas, evaluar, sacar conclusiones, formar juicios, valorar, resolver problemas y generar alternativas</a:t>
            </a:r>
            <a:r>
              <a:rPr lang="es-MX" dirty="0" smtClean="0"/>
              <a:t>..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Pensamiento visual.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Pensamiento auditivo y verbal.</a:t>
            </a:r>
            <a:endParaRPr lang="es-MX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 smtClean="0"/>
              <a:t>Pensamiento sensible.</a:t>
            </a:r>
            <a:endParaRPr lang="es-MX" dirty="0"/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0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ASIMILAR </a:t>
            </a:r>
            <a:r>
              <a:rPr lang="en" dirty="0" smtClean="0"/>
              <a:t>(4)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b="1" dirty="0"/>
              <a:t>Exámenes de comprensión </a:t>
            </a:r>
            <a:r>
              <a:rPr lang="es-MX" b="1" dirty="0" smtClean="0"/>
              <a:t>lectora</a:t>
            </a:r>
            <a:endParaRPr lang="es-MX" b="1" dirty="0"/>
          </a:p>
          <a:p>
            <a:pPr marL="0" indent="0">
              <a:buNone/>
            </a:pPr>
            <a:r>
              <a:rPr lang="es-MX" dirty="0"/>
              <a:t>Busca en Internet alguna prueba de comprensión lectora para practicar y evaluar tus avances.</a:t>
            </a:r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r>
              <a:rPr lang="es-MX" b="1" dirty="0" smtClean="0"/>
              <a:t>Evalúate</a:t>
            </a:r>
          </a:p>
          <a:p>
            <a:pPr marL="0" indent="0">
              <a:buNone/>
            </a:pPr>
            <a:r>
              <a:rPr lang="es-MX" dirty="0"/>
              <a:t>¿Qué hiciste bien, qué hiciste mal y qué no hiciste? ¿Qué volverías a hacer y qué dejarías fuera? ¿Qué hiciste diferente y qué mantuviste? ¿Qué te sirvió y qué no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7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pic>
        <p:nvPicPr>
          <p:cNvPr id="7170" name="Picture 2" descr="C:\Users\enoch\Dropbox\6 Cerebros\Taller - Lectura de comprensión\Recursos\Considerando\Riqueza de ide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44" y="987574"/>
            <a:ext cx="36137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1043608" y="987574"/>
            <a:ext cx="5258928" cy="280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s-MX" sz="3600" dirty="0" smtClean="0"/>
              <a:t>«La </a:t>
            </a:r>
            <a:r>
              <a:rPr lang="es-MX" sz="3600" dirty="0"/>
              <a:t>lectura es </a:t>
            </a: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>a </a:t>
            </a:r>
            <a:r>
              <a:rPr lang="es-MX" sz="3600" dirty="0"/>
              <a:t>la mente lo que el ejercicio al </a:t>
            </a:r>
            <a:r>
              <a:rPr lang="es-MX" sz="3600" dirty="0" smtClean="0"/>
              <a:t>cuerpo</a:t>
            </a:r>
            <a:r>
              <a:rPr lang="es-MX" sz="3600" dirty="0" smtClean="0"/>
              <a:t>» </a:t>
            </a:r>
            <a:r>
              <a:rPr lang="es-MX" sz="3600" dirty="0"/>
              <a:t>Joseph </a:t>
            </a:r>
            <a:r>
              <a:rPr lang="es-MX" sz="3600" dirty="0" smtClean="0"/>
              <a:t>Addison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0074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ctrTitle" idx="4294967295"/>
          </p:nvPr>
        </p:nvSpPr>
        <p:spPr>
          <a:xfrm>
            <a:off x="1620348" y="3147814"/>
            <a:ext cx="6264019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dirty="0" smtClean="0"/>
              <a:t>NUTRIR</a:t>
            </a:r>
            <a:endParaRPr sz="6000"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pic>
        <p:nvPicPr>
          <p:cNvPr id="5123" name="Picture 3" descr="C:\Users\enoch\Dropbox\6 Cerebros\Taller - Lectura de comprensión\Recursos\Nutr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7" y="987574"/>
            <a:ext cx="1834343" cy="21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pic>
        <p:nvPicPr>
          <p:cNvPr id="7170" name="Picture 2" descr="C:\Users\enoch\Dropbox\6 Cerebros\Taller - Lectura de comprensión\Recursos\Considerando\Riqueza de ide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44" y="987574"/>
            <a:ext cx="36137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247;p35"/>
          <p:cNvSpPr txBox="1">
            <a:spLocks noGrp="1"/>
          </p:cNvSpPr>
          <p:nvPr>
            <p:ph type="body" idx="1"/>
          </p:nvPr>
        </p:nvSpPr>
        <p:spPr>
          <a:xfrm>
            <a:off x="1043608" y="1277122"/>
            <a:ext cx="5258928" cy="3094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sz="3200" dirty="0" smtClean="0"/>
              <a:t>«Una </a:t>
            </a:r>
            <a:r>
              <a:rPr lang="es-MX" sz="3200" dirty="0"/>
              <a:t>persona que 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no </a:t>
            </a:r>
            <a:r>
              <a:rPr lang="es-MX" sz="3200" dirty="0" smtClean="0"/>
              <a:t>lee no </a:t>
            </a:r>
            <a:r>
              <a:rPr lang="es-MX" sz="3200" dirty="0"/>
              <a:t>tiene </a:t>
            </a:r>
            <a:r>
              <a:rPr lang="es-MX" sz="3200" dirty="0" smtClean="0"/>
              <a:t>ninguna ventaja </a:t>
            </a:r>
            <a:r>
              <a:rPr lang="es-MX" sz="3200" dirty="0"/>
              <a:t>sobre </a:t>
            </a:r>
            <a:r>
              <a:rPr lang="es-MX" sz="3200" dirty="0" smtClean="0"/>
              <a:t>una persona </a:t>
            </a:r>
            <a:r>
              <a:rPr lang="es-MX" sz="3200" dirty="0"/>
              <a:t>que no </a:t>
            </a:r>
            <a:r>
              <a:rPr lang="es-MX" sz="3200" dirty="0" smtClean="0"/>
              <a:t>sabe </a:t>
            </a:r>
            <a:r>
              <a:rPr lang="es-MX" sz="3200" dirty="0" smtClean="0"/>
              <a:t>leer» 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Mark </a:t>
            </a:r>
            <a:r>
              <a:rPr lang="es-MX" sz="3200" dirty="0" err="1" smtClean="0"/>
              <a:t>Twain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5050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NUTRIR </a:t>
            </a:r>
            <a:r>
              <a:rPr lang="en" dirty="0" smtClean="0"/>
              <a:t>(1)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720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b="1" dirty="0" smtClean="0"/>
              <a:t>Nutre tu vida con la lectura</a:t>
            </a:r>
            <a:endParaRPr lang="es-MX" b="1" dirty="0"/>
          </a:p>
          <a:p>
            <a:pPr marL="0" indent="0">
              <a:buNone/>
            </a:pPr>
            <a:r>
              <a:rPr lang="es-MX" dirty="0"/>
              <a:t>Las publicaciones </a:t>
            </a:r>
            <a:r>
              <a:rPr lang="es-MX" dirty="0" smtClean="0"/>
              <a:t>académicas y </a:t>
            </a:r>
            <a:r>
              <a:rPr lang="es-MX" dirty="0"/>
              <a:t>las publicaciones </a:t>
            </a:r>
            <a:r>
              <a:rPr lang="es-MX" dirty="0" smtClean="0"/>
              <a:t>en revistas </a:t>
            </a:r>
            <a:r>
              <a:rPr lang="es-MX" dirty="0"/>
              <a:t>científicas son </a:t>
            </a:r>
            <a:r>
              <a:rPr lang="es-MX" dirty="0" smtClean="0"/>
              <a:t>nutritivas porque </a:t>
            </a:r>
            <a:r>
              <a:rPr lang="es-MX" dirty="0"/>
              <a:t>transmiten conocimientos </a:t>
            </a:r>
            <a:r>
              <a:rPr lang="es-MX" dirty="0" smtClean="0"/>
              <a:t>comprobados.</a:t>
            </a:r>
          </a:p>
          <a:p>
            <a:pPr marL="0" indent="0">
              <a:buNone/>
            </a:pPr>
            <a:r>
              <a:rPr lang="es-MX" dirty="0"/>
              <a:t>El </a:t>
            </a:r>
            <a:r>
              <a:rPr lang="es-MX" dirty="0" smtClean="0"/>
              <a:t>resto debes </a:t>
            </a:r>
            <a:r>
              <a:rPr lang="es-MX" dirty="0"/>
              <a:t>tomarlo con precaución y cierta dosis de </a:t>
            </a:r>
            <a:r>
              <a:rPr lang="es-MX" dirty="0" smtClean="0"/>
              <a:t>escepticismo, ya que ideas </a:t>
            </a:r>
            <a:r>
              <a:rPr lang="es-MX" dirty="0"/>
              <a:t>erróneas te conducen a </a:t>
            </a:r>
            <a:r>
              <a:rPr lang="es-MX" dirty="0" smtClean="0"/>
              <a:t>aptitudes, actitudes</a:t>
            </a:r>
            <a:r>
              <a:rPr lang="es-MX" dirty="0"/>
              <a:t>, decisiones y actos </a:t>
            </a:r>
            <a:r>
              <a:rPr lang="es-MX" dirty="0" smtClean="0"/>
              <a:t>erróneos. Además, toman </a:t>
            </a:r>
            <a:r>
              <a:rPr lang="es-MX" dirty="0"/>
              <a:t>el lugar que deberían tener las verdaderas y no las dejan entrar</a:t>
            </a:r>
            <a:r>
              <a:rPr lang="es-MX" dirty="0" smtClean="0"/>
              <a:t>.</a:t>
            </a:r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0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NUTRIR </a:t>
            </a:r>
            <a:r>
              <a:rPr lang="en" dirty="0" smtClean="0"/>
              <a:t>(2)</a:t>
            </a:r>
            <a:endParaRPr dirty="0"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850" y="1435524"/>
            <a:ext cx="7018542" cy="2936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MX" b="1" dirty="0" smtClean="0"/>
              <a:t>El  papel de la voluntad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Atrévete.</a:t>
            </a:r>
            <a:r>
              <a:rPr lang="es-MX" dirty="0"/>
              <a:t> </a:t>
            </a:r>
            <a:r>
              <a:rPr lang="es-MX" dirty="0" smtClean="0"/>
              <a:t>Comprender </a:t>
            </a:r>
            <a:r>
              <a:rPr lang="es-MX" dirty="0"/>
              <a:t>y disfrutar la lectura está en tus manos.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Conócete.</a:t>
            </a:r>
            <a:r>
              <a:rPr lang="es-MX" dirty="0"/>
              <a:t> Lo que sirve a otros puede no servirte a ti, usa solo lo que te sirva.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Practica.</a:t>
            </a:r>
            <a:r>
              <a:rPr lang="es-MX" dirty="0"/>
              <a:t> La práctica y no el mero conocimiento del tema es lo que instalará la habilidad en tu cerebro.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b="1" dirty="0"/>
              <a:t>Comprométete.</a:t>
            </a:r>
            <a:r>
              <a:rPr lang="es-MX" dirty="0"/>
              <a:t> Necesitas usar tus propias aptitudes y tu fuerza de voluntad.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s-MX"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  <p:grpSp>
        <p:nvGrpSpPr>
          <p:cNvPr id="5" name="Google Shape;427;p39"/>
          <p:cNvGrpSpPr/>
          <p:nvPr/>
        </p:nvGrpSpPr>
        <p:grpSpPr>
          <a:xfrm>
            <a:off x="7596336" y="648687"/>
            <a:ext cx="720080" cy="698927"/>
            <a:chOff x="9901824" y="937343"/>
            <a:chExt cx="744273" cy="793950"/>
          </a:xfrm>
        </p:grpSpPr>
        <p:grpSp>
          <p:nvGrpSpPr>
            <p:cNvPr id="6" name="Google Shape;42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" name="Google Shape;42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43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43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43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43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3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3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3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" name="Google Shape;439;p3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40;p3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41;p3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2;p3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43;p3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44;p3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57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CONTENIDO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1049500" y="1425750"/>
            <a:ext cx="3259200" cy="2586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400" b="1" dirty="0" smtClean="0">
                <a:solidFill>
                  <a:srgbClr val="2A95B7"/>
                </a:solidFill>
              </a:rPr>
              <a:t>MITOS Y REALIDADES</a:t>
            </a:r>
            <a:endParaRPr lang="es-MX" sz="1400" dirty="0" smtClean="0">
              <a:solidFill>
                <a:srgbClr val="2A95B7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ENTENDER NO ES COMPRENDER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NO SÉ LEER BIEN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LEER ES PLATICAR CON UN LIBRO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LEER EN VOZ ALTA Y EN VOZ BAJA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LEER SENTADO Y EN VOZ BAJA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LECTURA VELOZ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VOZ INTERIOR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SUBVOCALIZAR NO ES MALO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LEER DE CORRIDO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4491975" y="1425750"/>
            <a:ext cx="3403500" cy="2658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sz="1400" b="1" dirty="0" smtClean="0">
                <a:solidFill>
                  <a:srgbClr val="2A95B7"/>
                </a:solidFill>
              </a:rPr>
              <a:t>MORDER</a:t>
            </a:r>
            <a:endParaRPr lang="es-MX" sz="1400" dirty="0" smtClean="0">
              <a:solidFill>
                <a:srgbClr val="2A95B7"/>
              </a:solidFill>
            </a:endParaRPr>
          </a:p>
          <a:p>
            <a:pPr marL="457200" lvl="1" indent="0">
              <a:buNone/>
            </a:pPr>
            <a:r>
              <a:rPr lang="es-MX" sz="1100" dirty="0">
                <a:solidFill>
                  <a:srgbClr val="2A95B7"/>
                </a:solidFill>
              </a:rPr>
              <a:t>U</a:t>
            </a:r>
            <a:r>
              <a:rPr lang="es-MX" sz="1100" dirty="0" smtClean="0">
                <a:solidFill>
                  <a:srgbClr val="2A95B7"/>
                </a:solidFill>
              </a:rPr>
              <a:t>NA </a:t>
            </a:r>
            <a:r>
              <a:rPr lang="es-MX" sz="1100" dirty="0">
                <a:solidFill>
                  <a:srgbClr val="2A95B7"/>
                </a:solidFill>
              </a:rPr>
              <a:t>IDEA A LA VEZ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LEE PAUSADAMENTE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ATOMIZA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SUB-ATOMIZA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ENUMERA ENFÁTICAMENTE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REFUERZOS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ENFATIZA LOS CONECTORES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  <p:pic>
        <p:nvPicPr>
          <p:cNvPr id="7170" name="Picture 2" descr="C:\Users\enoch\Dropbox\6 Cerebros\Taller - Lectura de comprensión\Recursos\Considerando\Riqueza de ide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44" y="987574"/>
            <a:ext cx="36137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1043608" y="987574"/>
            <a:ext cx="5258928" cy="280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sz="3400" dirty="0" smtClean="0"/>
              <a:t>«El </a:t>
            </a:r>
            <a:r>
              <a:rPr lang="es-MX" sz="3400" dirty="0"/>
              <a:t>verbo leer, </a:t>
            </a:r>
            <a:r>
              <a:rPr lang="es-MX" sz="3400" dirty="0" smtClean="0"/>
              <a:t/>
            </a:r>
            <a:br>
              <a:rPr lang="es-MX" sz="3400" dirty="0" smtClean="0"/>
            </a:br>
            <a:r>
              <a:rPr lang="es-MX" sz="3400" dirty="0" smtClean="0"/>
              <a:t>como </a:t>
            </a:r>
            <a:r>
              <a:rPr lang="es-MX" sz="3400" dirty="0"/>
              <a:t>el verbo amar y </a:t>
            </a:r>
            <a:r>
              <a:rPr lang="es-MX" sz="3400" dirty="0" smtClean="0"/>
              <a:t/>
            </a:r>
            <a:br>
              <a:rPr lang="es-MX" sz="3400" dirty="0" smtClean="0"/>
            </a:br>
            <a:r>
              <a:rPr lang="es-MX" sz="3400" dirty="0" smtClean="0"/>
              <a:t>el </a:t>
            </a:r>
            <a:r>
              <a:rPr lang="es-MX" sz="3400" dirty="0"/>
              <a:t>verbo soñar, no soporta el modo </a:t>
            </a:r>
            <a:r>
              <a:rPr lang="es-MX" sz="3400" dirty="0" smtClean="0"/>
              <a:t>imperativo</a:t>
            </a:r>
            <a:r>
              <a:rPr lang="es-MX" sz="3400" dirty="0" smtClean="0"/>
              <a:t>»</a:t>
            </a:r>
            <a:r>
              <a:rPr lang="es-MX" sz="3400" dirty="0" smtClean="0"/>
              <a:t/>
            </a:r>
            <a:br>
              <a:rPr lang="es-MX" sz="3400" dirty="0" smtClean="0"/>
            </a:br>
            <a:r>
              <a:rPr lang="es-MX" sz="3400" dirty="0" smtClean="0"/>
              <a:t>Jorge </a:t>
            </a:r>
            <a:r>
              <a:rPr lang="es-MX" sz="3400" dirty="0"/>
              <a:t>Luis </a:t>
            </a:r>
            <a:r>
              <a:rPr lang="es-MX" sz="3400" dirty="0" smtClean="0"/>
              <a:t>Borges</a:t>
            </a:r>
            <a:endParaRPr sz="3400" dirty="0"/>
          </a:p>
        </p:txBody>
      </p:sp>
    </p:spTree>
    <p:extLst>
      <p:ext uri="{BB962C8B-B14F-4D97-AF65-F5344CB8AC3E}">
        <p14:creationId xmlns:p14="http://schemas.microsoft.com/office/powerpoint/2010/main" val="13659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2052084" y="1101370"/>
            <a:ext cx="59763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¡GRACIAS!</a:t>
            </a:r>
            <a:endParaRPr sz="6000" dirty="0"/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2093925" y="1995685"/>
            <a:ext cx="5100900" cy="2304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 smtClean="0"/>
              <a:t>Me encuentras en:</a:t>
            </a:r>
            <a:endParaRPr sz="36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+"/>
            </a:pPr>
            <a:r>
              <a:rPr lang="en" dirty="0" smtClean="0"/>
              <a:t>enochalvarado@hotmail.com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+"/>
            </a:pPr>
            <a:r>
              <a:rPr lang="en" dirty="0" smtClean="0">
                <a:hlinkClick r:id="rId3"/>
              </a:rPr>
              <a:t>www.6cerebros.com</a:t>
            </a:r>
            <a:endParaRPr lang="en" dirty="0" smtClean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+"/>
            </a:pPr>
            <a:r>
              <a:rPr lang="en" dirty="0" smtClean="0"/>
              <a:t>Facebook / 6cerebros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+"/>
            </a:pPr>
            <a:r>
              <a:rPr lang="en" dirty="0" smtClean="0"/>
              <a:t>(+52) 442 127 54 25</a:t>
            </a:r>
            <a:endParaRPr dirty="0"/>
          </a:p>
        </p:txBody>
      </p:sp>
      <p:sp>
        <p:nvSpPr>
          <p:cNvPr id="248" name="Google Shape;248;p35"/>
          <p:cNvSpPr/>
          <p:nvPr/>
        </p:nvSpPr>
        <p:spPr>
          <a:xfrm flipH="1">
            <a:off x="1082114" y="898786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249" name="Google Shape;249;p3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1049500" y="1419622"/>
            <a:ext cx="3306476" cy="2160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sz="1400" b="1" dirty="0">
                <a:solidFill>
                  <a:srgbClr val="2A95B7"/>
                </a:solidFill>
              </a:rPr>
              <a:t>MASTICAR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>
                <a:solidFill>
                  <a:srgbClr val="2A95B7"/>
                </a:solidFill>
              </a:rPr>
              <a:t>LEO, PERO NO SE ME PEGA NADA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HAY </a:t>
            </a:r>
            <a:r>
              <a:rPr lang="es-MX" sz="1100" dirty="0">
                <a:solidFill>
                  <a:srgbClr val="2A95B7"/>
                </a:solidFill>
              </a:rPr>
              <a:t>DE IDEAS A IDEAS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>
                <a:solidFill>
                  <a:srgbClr val="2A95B7"/>
                </a:solidFill>
              </a:rPr>
              <a:t>PUNTO Y APARTE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PREPÁRATE A LEER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¿SOBRE QUÉ VAS A LEER?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LOS CONECTORES, DE VUELTA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LIDIAR CON TEXTOS COMPLICADOS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4491975" y="1419622"/>
            <a:ext cx="3403500" cy="2088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sz="1400" b="1" dirty="0">
                <a:solidFill>
                  <a:srgbClr val="2A95B7"/>
                </a:solidFill>
              </a:rPr>
              <a:t>DIGERIR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INVOLÚCRATE</a:t>
            </a:r>
            <a:endParaRPr lang="es-MX" sz="1100" dirty="0">
              <a:solidFill>
                <a:srgbClr val="2A95B7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SEÑAL DE SATISFACCIÓN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APRÓPIATE DE LA LECTURA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PROCESO DE COMPRENSIÓN</a:t>
            </a:r>
            <a:endParaRPr lang="es-MX" sz="1100" dirty="0">
              <a:solidFill>
                <a:srgbClr val="2A95B7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CONCENTRACIÓN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NIVELES DEL PENSAMIENTO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CONCENTRARTE</a:t>
            </a:r>
            <a:endParaRPr lang="es-MX" sz="1100"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" name="Google Shape;54;p13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CONTENIDO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49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56;p13"/>
          <p:cNvSpPr txBox="1">
            <a:spLocks noGrp="1"/>
          </p:cNvSpPr>
          <p:nvPr>
            <p:ph type="body" idx="2"/>
          </p:nvPr>
        </p:nvSpPr>
        <p:spPr>
          <a:xfrm>
            <a:off x="1115616" y="1419622"/>
            <a:ext cx="3384376" cy="2088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400" b="1" dirty="0" smtClean="0">
                <a:solidFill>
                  <a:srgbClr val="2A95B7"/>
                </a:solidFill>
              </a:rPr>
              <a:t>ASIMILAR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REFLEXIONA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DENTRO DE TU CABEZA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TU ESTILO DE PENSAMIENTO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>
                <a:solidFill>
                  <a:srgbClr val="2A95B7"/>
                </a:solidFill>
              </a:rPr>
              <a:t>EXÁMENES DE COMPRENSIÓN LECTORA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EVALÚATE</a:t>
            </a:r>
          </a:p>
        </p:txBody>
      </p:sp>
      <p:sp>
        <p:nvSpPr>
          <p:cNvPr id="7" name="Google Shape;54;p13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CONTENIDO</a:t>
            </a:r>
            <a:endParaRPr dirty="0"/>
          </a:p>
        </p:txBody>
      </p:sp>
      <p:sp>
        <p:nvSpPr>
          <p:cNvPr id="9" name="Google Shape;56;p13"/>
          <p:cNvSpPr txBox="1">
            <a:spLocks noGrp="1"/>
          </p:cNvSpPr>
          <p:nvPr>
            <p:ph type="body" idx="2"/>
          </p:nvPr>
        </p:nvSpPr>
        <p:spPr>
          <a:xfrm>
            <a:off x="4499992" y="1419622"/>
            <a:ext cx="2880320" cy="2448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sz="1400" b="1" dirty="0" smtClean="0">
                <a:solidFill>
                  <a:srgbClr val="2A95B7"/>
                </a:solidFill>
              </a:rPr>
              <a:t>NUTRIR</a:t>
            </a:r>
            <a:endParaRPr lang="es-MX" sz="1400" b="1" dirty="0">
              <a:solidFill>
                <a:srgbClr val="2A95B7"/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NUTRE TU VIDA CON LA LECTURA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s-MX" sz="1100" dirty="0" smtClean="0">
                <a:solidFill>
                  <a:srgbClr val="2A95B7"/>
                </a:solidFill>
              </a:rPr>
              <a:t>EL PAPEL DE LA VOLUNTAD</a:t>
            </a:r>
          </a:p>
        </p:txBody>
      </p:sp>
    </p:spTree>
    <p:extLst>
      <p:ext uri="{BB962C8B-B14F-4D97-AF65-F5344CB8AC3E}">
        <p14:creationId xmlns:p14="http://schemas.microsoft.com/office/powerpoint/2010/main" val="707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erecha"/>
          <p:cNvSpPr/>
          <p:nvPr/>
        </p:nvSpPr>
        <p:spPr>
          <a:xfrm>
            <a:off x="1370460" y="1613010"/>
            <a:ext cx="367240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049500" y="1548662"/>
            <a:ext cx="3810532" cy="2391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sz="1600" b="1" dirty="0" smtClean="0">
                <a:solidFill>
                  <a:schemeClr val="bg1"/>
                </a:solidFill>
              </a:rPr>
              <a:t>PRESENTACIÓN</a:t>
            </a:r>
            <a:endParaRPr lang="en" sz="1600" b="1" dirty="0">
              <a:solidFill>
                <a:schemeClr val="bg1"/>
              </a:solidFill>
            </a:endParaRPr>
          </a:p>
          <a:p>
            <a:pPr marL="285750" indent="-285750"/>
            <a:r>
              <a:rPr lang="en" sz="1600" dirty="0" smtClean="0"/>
              <a:t>REGLAS DEL GRUPO</a:t>
            </a:r>
          </a:p>
          <a:p>
            <a:pPr marL="285750" indent="-285750"/>
            <a:r>
              <a:rPr lang="en" sz="1600" dirty="0"/>
              <a:t>EVALÚA TU </a:t>
            </a:r>
            <a:r>
              <a:rPr lang="en" sz="1600" dirty="0" smtClean="0"/>
              <a:t>LECTURA</a:t>
            </a:r>
          </a:p>
          <a:p>
            <a:pPr marL="285750" indent="-285750"/>
            <a:r>
              <a:rPr lang="en" sz="1600" dirty="0" smtClean="0"/>
              <a:t>METÁFORA DE LA ALIMENTACIÓN</a:t>
            </a:r>
          </a:p>
          <a:p>
            <a:pPr marL="285750" indent="-285750"/>
            <a:r>
              <a:rPr lang="en" sz="1600" dirty="0"/>
              <a:t>EJERCICIOS DE LOS </a:t>
            </a:r>
            <a:r>
              <a:rPr lang="en" sz="1600" dirty="0" smtClean="0"/>
              <a:t>SUBTEMAS</a:t>
            </a:r>
          </a:p>
          <a:p>
            <a:pPr marL="285750" indent="-285750"/>
            <a:r>
              <a:rPr lang="en" sz="1600" dirty="0" smtClean="0"/>
              <a:t>CONCLUSIONES</a:t>
            </a:r>
            <a:endParaRPr lang="en" sz="1600" dirty="0"/>
          </a:p>
          <a:p>
            <a:pPr marL="0" indent="0">
              <a:buNone/>
            </a:pPr>
            <a:endParaRPr lang="en" sz="1600" dirty="0" smtClean="0"/>
          </a:p>
          <a:p>
            <a:pPr marL="285750" indent="-285750"/>
            <a:endParaRPr lang="en" sz="1600" dirty="0" smtClean="0"/>
          </a:p>
          <a:p>
            <a:pPr marL="285750" indent="-285750"/>
            <a:endParaRPr lang="en" sz="1600" dirty="0" smtClean="0"/>
          </a:p>
          <a:p>
            <a:pPr marL="285750" indent="-285750"/>
            <a:endParaRPr lang="en" sz="16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ACTIVIDADES</a:t>
            </a:r>
            <a:endParaRPr sz="44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5148064" y="1523998"/>
            <a:ext cx="2559571" cy="2214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NOMBRE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SOBRE TI</a:t>
            </a:r>
            <a:endParaRPr lang="en" sz="18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OBJETIVO</a:t>
            </a:r>
            <a:endParaRPr lang="en" sz="18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TUS PROBLEMAS</a:t>
            </a:r>
            <a:endParaRPr lang="en" sz="180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" sz="1800" dirty="0" smtClean="0"/>
              <a:t>EXPECTATIVAS</a:t>
            </a:r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8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434343"/>
      </a:dk1>
      <a:lt1>
        <a:srgbClr val="FFFFFF"/>
      </a:lt1>
      <a:dk2>
        <a:srgbClr val="7B8486"/>
      </a:dk2>
      <a:lt2>
        <a:srgbClr val="E3E9EB"/>
      </a:lt2>
      <a:accent1>
        <a:srgbClr val="2A95B7"/>
      </a:accent1>
      <a:accent2>
        <a:srgbClr val="80D5CC"/>
      </a:accent2>
      <a:accent3>
        <a:srgbClr val="E9CB74"/>
      </a:accent3>
      <a:accent4>
        <a:srgbClr val="D19E9E"/>
      </a:accent4>
      <a:accent5>
        <a:srgbClr val="E47474"/>
      </a:accent5>
      <a:accent6>
        <a:srgbClr val="9DAF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3198</Words>
  <Application>Microsoft Office PowerPoint</Application>
  <PresentationFormat>Presentación en pantalla (16:9)</PresentationFormat>
  <Paragraphs>475</Paragraphs>
  <Slides>61</Slides>
  <Notes>61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9" baseType="lpstr">
      <vt:lpstr>Arial</vt:lpstr>
      <vt:lpstr>Sniglet</vt:lpstr>
      <vt:lpstr>Wingdings</vt:lpstr>
      <vt:lpstr>Patrick Hand SC</vt:lpstr>
      <vt:lpstr>Calibri</vt:lpstr>
      <vt:lpstr>Wingdings 3</vt:lpstr>
      <vt:lpstr>Courier New</vt:lpstr>
      <vt:lpstr>Seyton template</vt:lpstr>
      <vt:lpstr>LECTURA DE COMPRENSIÓN</vt:lpstr>
      <vt:lpstr>¡Hola!</vt:lpstr>
      <vt:lpstr>OBJETIVO</vt:lpstr>
      <vt:lpstr>METAS</vt:lpstr>
      <vt:lpstr>BENEFICIOS</vt:lpstr>
      <vt:lpstr>CONTENIDO</vt:lpstr>
      <vt:lpstr>CONTENIDO</vt:lpstr>
      <vt:lpstr>CONTENIDO</vt:lpstr>
      <vt:lpstr>ACTIVIDADES</vt:lpstr>
      <vt:lpstr>ACTIVIDADES</vt:lpstr>
      <vt:lpstr>ACTIVIDADES</vt:lpstr>
      <vt:lpstr>ACTIVIDADES</vt:lpstr>
      <vt:lpstr>METÁFORA DE LA ALIMENTACIÓN</vt:lpstr>
      <vt:lpstr>Presentación de PowerPoint</vt:lpstr>
      <vt:lpstr>MITOS Y REALIDADES</vt:lpstr>
      <vt:lpstr>MITOS Y REALIDADES (1)</vt:lpstr>
      <vt:lpstr>MITOS Y REALIDADES (2)</vt:lpstr>
      <vt:lpstr>MITOS Y REALIDADES (3)</vt:lpstr>
      <vt:lpstr>MITOS Y REALIDADES (4)</vt:lpstr>
      <vt:lpstr>MITOS Y REALIDADES (5)</vt:lpstr>
      <vt:lpstr>Presentación de PowerPoint</vt:lpstr>
      <vt:lpstr>MORDER</vt:lpstr>
      <vt:lpstr>Presentación de PowerPoint</vt:lpstr>
      <vt:lpstr>MORDER (1)</vt:lpstr>
      <vt:lpstr>MORDER (2)</vt:lpstr>
      <vt:lpstr>MORDER (3)</vt:lpstr>
      <vt:lpstr>MORDER (4)</vt:lpstr>
      <vt:lpstr>MORDER (5)</vt:lpstr>
      <vt:lpstr>MASTICAR</vt:lpstr>
      <vt:lpstr>MASTICAR (1)</vt:lpstr>
      <vt:lpstr>MASTICAR (2)</vt:lpstr>
      <vt:lpstr>Presentación de PowerPoint</vt:lpstr>
      <vt:lpstr>MASTICAR (3)</vt:lpstr>
      <vt:lpstr>MASTICAR (4)</vt:lpstr>
      <vt:lpstr>MASTICAR (5)</vt:lpstr>
      <vt:lpstr>MASTICAR (6)</vt:lpstr>
      <vt:lpstr>Presentación de PowerPoint</vt:lpstr>
      <vt:lpstr>MASTICAR (7)</vt:lpstr>
      <vt:lpstr>DIGERIR</vt:lpstr>
      <vt:lpstr>DIGERIR (1)</vt:lpstr>
      <vt:lpstr>DIGERIR (2)</vt:lpstr>
      <vt:lpstr>DIGERIR (3)</vt:lpstr>
      <vt:lpstr>DIGERIR (4)</vt:lpstr>
      <vt:lpstr>DIGERIR (5)</vt:lpstr>
      <vt:lpstr>DIGERIR (6)</vt:lpstr>
      <vt:lpstr>DIGERIR (7)</vt:lpstr>
      <vt:lpstr>DIGERIR (8)</vt:lpstr>
      <vt:lpstr>ASIMILAR</vt:lpstr>
      <vt:lpstr>ASIMILAR (1)</vt:lpstr>
      <vt:lpstr>ASIMILAR (2)</vt:lpstr>
      <vt:lpstr>Presentación de PowerPoint</vt:lpstr>
      <vt:lpstr>Presentación de PowerPoint</vt:lpstr>
      <vt:lpstr>ASIMILAR (3)</vt:lpstr>
      <vt:lpstr>ASIMILAR (4)</vt:lpstr>
      <vt:lpstr>Presentación de PowerPoint</vt:lpstr>
      <vt:lpstr>NUTRIR</vt:lpstr>
      <vt:lpstr>Presentación de PowerPoint</vt:lpstr>
      <vt:lpstr>NUTRIR (1)</vt:lpstr>
      <vt:lpstr>NUTRIR (2)</vt:lpstr>
      <vt:lpstr>Presentación de PowerPoint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MENTE EN LA LECTURA DE COMPRENSIÓN</dc:title>
  <cp:lastModifiedBy>Enoch Sadrac Alvarado López</cp:lastModifiedBy>
  <cp:revision>179</cp:revision>
  <cp:lastPrinted>2021-04-14T00:06:52Z</cp:lastPrinted>
  <dcterms:modified xsi:type="dcterms:W3CDTF">2021-05-23T17:40:47Z</dcterms:modified>
</cp:coreProperties>
</file>